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0" r:id="rId3"/>
    <p:sldId id="271" r:id="rId4"/>
    <p:sldId id="301" r:id="rId5"/>
    <p:sldId id="273" r:id="rId6"/>
    <p:sldId id="274" r:id="rId7"/>
    <p:sldId id="275" r:id="rId8"/>
    <p:sldId id="277" r:id="rId9"/>
    <p:sldId id="302" r:id="rId10"/>
    <p:sldId id="278" r:id="rId11"/>
    <p:sldId id="279" r:id="rId12"/>
    <p:sldId id="303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72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11:15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12708 5399 323 0,'26'1'0'0,"-13"-1"-2"0,1 3 2 0,1-2-2 16,-1-1 2-16,2 0 2 15,13 2-2-15,2 0 4 16,-2 0-3-16,1 1 0 15,2 1 0-15,2-1-1 16,0 1 2-16,0 1-2 0,0-2 0 16,2 3 0-16,-2-1 0 15,3 1 1-15,0-1 0 16,-3 2 3-16,2 0-4 16,3 0 5-16,0-1-2 15,4 1-3-15,-2-2 1 0,2-1-2 16,-2 1 4-16,2-1-3 15,2 0 1-15,-2-1-1 16,1 1-3-16,0-1 5 16,2-1 1-16,2 0-2 15,2-2 1-15,1 0-1 0,-2 0-1 16,4 0-1-16,-5 0 4 16,4 0-3-16,1 0 1 15,-4 0 2-15,2 0-2 16,-1 0 2-16,2-4-1 15,-1 4 0-15,1-3 0 16,-1 1-1-16,2 0-1 0,-1-1 1 16,2 1-1-16,-2-2 0 15,3 2 0-15,-2 0 0 16,0-1 0-16,-1-1 0 16,4-1 0-16,0-1 0 15,0 3 1-15,2-2-1 0,3-2 0 16,3 0 0-16,-4 0 0 15,1-3-1-15,3 2 0 16,-4-1 1-16,1 0 1 16,0-2-1-16,2 2-1 15,-2 2 2-15,3-4 0 16,1 5-1-16,1 0 0 0,-2 0 0 16,3-1 0-16,-3 3 1 15,2 0-1-15,-3 0-1 16,5-2 1-16,-4 1-1 15,1 2 2-15,-3-1-1 16,3 3 1-16,1-1-1 0,2 2 0 16,0 0-1-16,3-3 2 15,-3 3-1-15,-2 0 0 16,1-1 0-16,-1 1 0 16,-2 0 0-16,2-2 0 0,0 2 0 15,-1 0 1-15,-1 0-1 16,-3 0 0-16,2 0 0 15,-3 0 0-15,-3 0 0 16,-4 0 0-16,0 0 0 16,-3 0 0-16,-2 0 0 15,-2 0 0-15,-2 0 10 16,0 0 2-16,-3 0-1 0,-2 0-4 16,1 0-3-16,-4 0-2 15,0 0-1-15,-4 0-1 16,-1 2-1-16,-6 4-10 15,-8-3-43-15,-12-3-104 16</inkml:trace>
  <inkml:trace contextRef="#ctx0" brushRef="#br0" timeOffset="4218.5094">4864 5927 94 0,'14'0'121'16,"1"-2"-114"-16,2-3 8 16,7 0 2-16,3-1 2 15,0 2-10-15,5 1-5 0,0 0-2 16,2 1 0-16,4 2 0 15,0 0 1-15,5 0-5 16,2 0 4-16,4 0 0 16,3 0-2-16,5 0-2 15,5 0 0-15,2 2 2 16,1-2 2-16,3 0 0 16,0 0-4-16,1 0 4 0,6 0-4 15,-2-4 4-15,5 0-2 16,-5 1-2-16,8-3 2 15,-6 1 2-15,3 1 0 16,-2-1 0-16,-3-4 10 0,-2 2 0 16,1 0-2-16,-1-2-1 15,-3-2-6-15,-2 4 5 16,-3-2-5-16,-6 2 0 16,-3 0-1-16,-6 5-2 15,-4 2 0-15,-5 0-2 16,-5 2-5-16,-5 5-74 0,-5 0-120 15</inkml:trace>
  <inkml:trace contextRef="#ctx0" brushRef="#br0" timeOffset="5468.419">16444 6066 163 0,'33'0'2'0,"-4"0"31"16,6 0-5-16,1 0-10 15,4 0-4-15,1 0-8 16,4 0-1-16,2 0-2 16,-3 0-3-16,3 0 0 0,1 0-7 15,5 0 12-15,3-1 13 16,3 1-16-16,4 0-1 15,6 0 0-15,3 0 0 16,4 0-2-16,1 0 0 16,0-4 0-16,-3 0 2 0,-2 1-3 15,-4-1 5-15,-3 0 3 16,-6 3 7-16,-5-3-3 16,-8 2-3-16,-4 1-2 15,-6 1-2-15,-9 0-3 16,-4 0 0-16,-7 0 0 15,-7 0-5-15,-7 0-42 0,-2 0-80 16</inkml:trace>
  <inkml:trace contextRef="#ctx0" brushRef="#br0" timeOffset="8077.691">24158 6041 137 0,'0'0'64'0,"3"-3"-41"16,2-2-4-16,2 3-4 15,-2 0-4-15,4 0-8 16,1 0-1-16,0 2-2 16,1 0 0-16,2 0 1 0,-1 0-1 15,3 0 0-15,2 0 0 16,3 0-3-16,2 0 5 15,4 0-3-15,3 0 2 16,0 2 7-16,3 0-3 16,2 0-7-16,1 1 7 15,-3-1 5-15,4 0-5 16,3 1 4-16,2-1-3 0,1 0-1 16,4 1 1-16,0 1-4 15,0-1-3-15,5 1 8 16,1 0-1-16,-1-1-2 15,5 1 1-15,0-1-2 0,2-1-1 16,1 1-2-16,2 2 1 16,0-4-1-16,4 3 1 15,3-4 1-15,0 3-4 16,3-3 4-16,2 2-2 16,2 0 0-16,-3-1-2 0,5 1 4 15,1-2-2-15,-3 0 0 16,2 2-2-16,0 0 2 15,1-2 2-15,0 0-1 16,2 0-1-16,-4 1 1 0,6 1 0 16,-4 0 1-1,1 0-2-15,1 2 0 16,-3-2 0-16,2-1 0 0,-2 3 1 16,0-1-1-16,-2-1 0 15,3 1-1-15,-5 2-2 16,-1-2 1-16,0-1-5 0,-2-2 10 15,-2 1-4-15,-3-1-6 16,-1 0 16-16,-3 0-6 16,-1-1 3-16,-5-3-3 15,0 0 3-15,-8 2 3 16,-1-1-7-16,-3 3-1 0,-8-2-1 16,-1 2-2-16,0 0-2 15,-10 0-17-15,-4 0-45 16,-9 0-103-16</inkml:trace>
  <inkml:trace contextRef="#ctx0" brushRef="#br0" timeOffset="13484.0338">11052 8128 163 0,'22'-2'11'0,"-5"-3"13"16,7 1-8-16,3 2-6 15,0 1-6-15,4-1-1 0,3 0 0 16,1 0-1-16,5 1-1 16,1-2 2-16,0 2 0 15,6-1 2-15,2 1 1 16,3-3-4-16,-2 2 1 15,7 0 2-15,-1 0-2 0,3 1-1 16,1-2 1-16,4 2-1 16,-1-1 1-16,3 2-1 15,2-1 1-15,3 1-2 16,1 0-1-16,1 0 3 16,1 0-1-16,1 0 3 15,3-2 0-15,-2 2-3 0,4 0 2 16,0 0-2-16,3 3 2 15,0-1-2-15,1 2-1 16,0 1 0-16,-1 2-3 16,2-1 4-16,-3 1-2 15,2 1 2-15,-1 0-3 0,1-2 2 16,4 0-1-16,0 2 1 16,2-4-3-16,0 2 4 15,3-1-2-15,1-1 0 16,-1-2 1-16,-1 1 0 15,1-3 0-15,-1 0-3 0,-3 0 5 16,0 0 10-16,-1 0-4 16,-2 0-2-16,-2-3 1 15,-5-1-7-15,-2 2 1 16,-3-1 1-16,-2 1-2 16,-6-1 2-16,-5 0 1 0,-7 3-1 15,-5 0-2-15,-8 0-2 16,-4 8-1-16,-8 2-1 15,-5 7-29-15,-9 1-21 16,-7-1-34-16,-8-1-20 16</inkml:trace>
  <inkml:trace contextRef="#ctx0" brushRef="#br0" timeOffset="19140.8868">25028 8164 300 0,'0'0'3'0,"0"0"9"16,0 0-9-16,0 0-5 16,4 0 4-16,-1 0-3 0,4 0 8 15,3 0-3-15,2 0-2 16,2 0-2-16,2 0 1 15,6 0-1-15,1 0-7 16,6 0 8-16,5 0-7 16,4 0 6-16,3 0 2 0,7 0 0 15,4 0-2-15,8 0 0 16,3 0 5-16,5 0-6 16,2 0-1-16,10 0 7 15,3 0-9-15,7 0 8 16,4 0-3-16,6 0-1 15,2 0 0-15,6-2-1 0,4 2-3 16,-1 0-2-16,2 0 2 16,1 0-5-16,-2 0 6 15,-2 3-1-15,-3 1-8 16,1-1 14-16,-2 3-4 16,-6-2-5-16,0 0 10 0,-2-1-4 15,-8-2-3-15,-5-2 3 16,-5 1 7-16,-6 0-5 15,-6 0 3-15,-10 0 0 16,-7 0 1-16,-5 0-2 16,-7 1-4-16,-7 3 3 15,-3 1-1-15,-5 0-9 0,-12 1-85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26:22.6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12652 18327 150 0,'9'0'13'0,"1"0"-7"15,5 0 0-15,-1-1 4 16,4 1-1-16,2-2-3 16,-2 2 11-16,2 0-16 15,5 0 0-15,-2 0-1 0,2 3 1 16,4 1-2-16,2-1-14 16,1-1 16-16,2 2-2 15,2-1 2-15,2-1-2 16,1 0 1-16,2 2 0 15,1-2 0-15,3-1 1 16,-2 3-2-16,3-1 1 0,3-1 0 16,1 1-2-16,2-1 2 15,3 2-6-15,-2-2 6 16,1 0 2-16,2 1-4 16,1-1 6-16,1 0-4 15,-1-1 0-15,3 1 0 0,1 0-2 16,2-2 4-16,-2 0-1 15,5 0-1-15,2 0 1 16,0 0 2-16,0 0-2 16,5 0 0-16,-5 0-1 15,5 0 1-15,1-2 0 0,-2 0-1 16,3-1 1-16,4-1-1 16,-4 3 0-16,3-1-2 15,1 0 20-15,-2 1-17 16,2-2 1-16,0 3 0 0,2-2-2 15,-1 2 3 1,3 0-3-16,0-1 0 0,-1 1 0 16,1-2 0-16,-2 2 0 15,-3-2 1-15,2 2-1 16,-3-2 0-16,4 1 0 16,-4-1 1-16,0 0-1 15,-4-1 13-15,2-1-8 0,-7 0-3 16,-6-1 1-16,-1 1 7 15,-5 1-1-15,-3-1 3 16,-5 1 0-16,-1 0 5 16,-6-3-2-16,-2 0 2 0,-3 1-2 15,-1 2-6-15,-1-1-6 16,-5 0 0-16,-1 4-2 16,0 0 1-16,-3 0-4 15,-3 0-11-15,-10 0-70 16,-12-3-96-16</inkml:trace>
  <inkml:trace contextRef="#ctx0" brushRef="#br0" timeOffset="1624.9284">14435 17945 145 0,'0'2'133'0,"-1"-2"-90"0,1 0-36 16,0 0-5-16,0 0-4 15,0 2-20-15,0 4-33 16,-4-1-66-16,-6-4 50 15</inkml:trace>
  <inkml:trace contextRef="#ctx0" brushRef="#br0" timeOffset="8327.5174">15408 14658 198 0,'0'2'86'16,"0"-2"-63"-16,0 0-20 16,0 0-2-16,0 0-3 15,0 0 0-15,0 0-2 0,0 0 1 16,0 0 1-16,0 0 2 16,0 0 5-16,0 0-2 15,0 0 1-15,0 0-1 16,0 0 0-16,0 0 0 15,0 0-1-15,0 0 2 0,0 0 3 16,0 0 5-16,0 0 0 16,0 0 5-16,0 0-6 15,0 0-2-15,0 0 3 16,0 0-4-16,0 0-2 0,0 0-3 16,0 0-1-16,0 0 1 15,0 0-1-15,0 0-2 16,0 0 0-16,0 0 0 15,0 0-3-15,0 0 0 16,0 0-13-16,0 2-7 16,3 1 8-16,5 1-7 0,1-1-13 15,1 0-77-15,0-3-14 16</inkml:trace>
  <inkml:trace contextRef="#ctx0" brushRef="#br0" timeOffset="8843.1093">15311 14707 236 0,'2'0'25'16,"9"-3"-22"-16,5-6 1 0,8 3-7 16,4 0 7-16,6-2-9 15,2-1 10-15,3 3-6 16,3 1-35-16,-3-5-39 16,1-2-6-16</inkml:trace>
  <inkml:trace contextRef="#ctx0" brushRef="#br0" timeOffset="9608.6788">16007 17887 282 0,'0'0'54'16,"0"0"-30"-16,0 0-14 15,0-2-5-15,0 2-2 16,0-2-3-16,0 2-3 0,0 0-23 16,3 0-46-16,0-3-28 15,-1-10-3-15</inkml:trace>
  <inkml:trace contextRef="#ctx0" brushRef="#br0" timeOffset="11890.0518">15119 13244 126 0,'0'-4'32'0,"0"1"3"16,2-4-19-16,0 5-3 16,-1-4-4-16,3 3-2 15,-2-2-3-15,1 1 1 16,2-2-3-16,0 3 3 15,0-2 0-15,2-1 0 0,2 3-5 16,2-2 0-16,3-1-6 16,1-1 12-16,6-4-6 15,-1 3 0-15,5-3 3 16,-1 0 2-16,2-3 5 16,-1 1 3-16,2-1-4 15,0 4-2-15,-3-2-5 0,3 5 0 16,-3 0-5-16,0 6-7 15,-4 1-37-15,-10 0-65 16</inkml:trace>
  <inkml:trace contextRef="#ctx0" brushRef="#br0" timeOffset="14671.1722">15233 13254 241 0,'7'-14'15'15,"-2"0"-4"-15,5 0-3 16,0 3-1-16,-1-1-5 16,1 2 3-16,0 2-3 15,0 2-3-15,1 1 0 16,-2 2-10-16,0 1-41 0,-2 0 16 15,0 2-1-15,-1-2 12 16,-4 2-23-16,-2-1 16 16,0 1 13-16,0 0 23 15,-8-3-3-15,1 2 1 16,0-3 21-16,4 2 32 16,3-3 0-16,0 0-18 0,0-4-30 15,8 0 1-15,4-3-11 16,7-3 8-16,4-1-2 15,6-2 2-15,3 0 8 0,4-1-10 16,5 1-2-16,6-1-15 16,-4-1-35-16,-1-4-43 15</inkml:trace>
  <inkml:trace contextRef="#ctx0" brushRef="#br0" timeOffset="16999.1243">12174 15769 192 0,'-9'0'23'16,"4"0"-20"-16,0 0-1 16,1 0 12-16,3 0 23 15,-2 0-19-15,3 0-9 16,0 0-8-16,0 0 3 0,0 0-6 15,0 0 0-15,0 0-4 16,3 0 16-16,4 0-13 16,1-1 6-16,6 1-3 15,3 0-2-15,5-2-1 16,3 2 6-16,1-4 0 16,6 3-5-16,2-3-1 0,1 1 5 15,1-2 2-15,0-1-2 16,3 0-2-16,-3 1 2 15,-1 0-4-15,-5 0 4 16,-2-1-2-16,-1 2 0 0,-1-1 0 16,-6 2 1-16,-5-1-7 15,0 3-6-15,-4-1 6 16,-4-1 3-16,-1 3 1 16,-5 0-10-16,1 0-28 15,0 0 4-15,-2 0 11 16,0 5-18-16,0-4-76 0</inkml:trace>
  <inkml:trace contextRef="#ctx0" brushRef="#br0" timeOffset="17545.9862">12517 15657 127 0,'-5'-5'30'0,"1"2"-11"16,-1-1 3-16,1 2 2 15,-1-4-2-15,3 5 4 0,1-1-19 16,-4-1-2-16,5 3-2 15,-3-2-1-15,3 0 4 16,0 2 1-16,-2-2 3 16,2 2 4-16,0 0-2 15,0 0 5-15,0-2-11 16,0 2-5-16,0 0-2 0,0 0-4 16,0 0-1-16,5 0 16 15,3 0-10-15,1 0 1 16,1 0-1-16,3 0 1 15,0 2-2-15,3 0 2 0,-2 0 0 16,5 1-1-16,-4 1 2 16,2-3-2-16,-5 3 0 15,1-2 1-15,-2 0-1 16,-4 0 1-16,-4 0-2 16,2-2 2-16,-2 1-1 15,0-1 0-15,1 4 0 16,-1-1 1-16,3 2-1 0,-1 5 0 15,-2 5-3-15,-3 10 0 16,-1 12 1-16,-25 8-10 16,-15 15-51-16,-20 5-46 15</inkml:trace>
  <inkml:trace contextRef="#ctx0" brushRef="#br0" timeOffset="19030.2349">12210 14590 297 0,'-2'-4'-6'0,"0"-6"29"0,-1 0-5 15,3 2 0-15,0 1-9 16,0-2-4-16,5 3-5 15,5-2-3-15,0 1 13 16,8 0-11-16,3-2-4 16,5 4 3-16,2-4 2 0,6 1 5 15,0 0-1-15,5 1-3 16,-2-1-1-16,4 1 1 16,-3 2-1-16,2 1-1 15,-2-3-4-15,-1 3-6 16,-3-1-20-16,4 2-19 15,-11-1-11-15,-4 1-4 16,-9-1-83-16</inkml:trace>
  <inkml:trace contextRef="#ctx0" brushRef="#br0" timeOffset="19327.0751">12717 14318 232 0,'-11'-13'12'0,"3"-1"12"16,1 3 3-16,2 2-4 0,3 4-17 16,1 2 14-16,1 1-4 15,0 0-13-15,0 2 0 16,3 0-3-16,4 0 2 16,6 0-2-16,3 0 1 15,2 9 0-15,-2-1 0 16,2 5 1-16,-2 5-4 0,2 3 2 15,-4-1-1-15,-1 5-1 16,-4 2 3-16,-6-2 1 16,-1 1-13-16,-2-1-14 15,-3-1-24-15,-9-12-24 16,-7-5-57-16</inkml:trace>
  <inkml:trace contextRef="#ctx0" brushRef="#br0" timeOffset="19889.5493">12521 13208 222 0,'-8'-12'60'0,"1"-1"-57"15,0 1 10-15,4 1 19 0,1 4-14 16,2 0-13-16,0 1-7 16,0 1 6-16,0-2-4 15,0 1 2-15,5-1-6 16,2 0 6-16,7-1-4 16,1-3 2-16,7 0-4 15,7-2 0-15,7-2 17 0,8-2-18 16,10-2-3-16,5-1 21 15,6-1-12-15,3-2 6 16,0 1-7-16,-1 2 2 16,-7 1-1-16,-9-1-9 15,-4 6 7-15,-9 4-2 0,-10-2-6 16,-7 6 1-16,-9 0 1 16,-4 2-1-16,-8 3 3 15,0-1-3-15,-5 2-7 16,-9 0-26-16,-8 0-14 15,-3 0 8-15,-2 0-17 0</inkml:trace>
  <inkml:trace contextRef="#ctx0" brushRef="#br0" timeOffset="20061.4046">13160 12808 165 0,'0'-3'86'15,"0"-2"-65"-15,2 3-11 16,-1-2-8-16,1 4 0 16,2-1 3-16,-2 1 3 0,3 0-5 15,2 0-3-15,0 0 0 16,3 7-1-16,0 5 0 15,1 4 1-15,0 7 0 16,-2 9 0-16,-6 8-2 16,-3 12 3-16,-12 10-14 15,-20 4-67-15</inkml:trace>
  <inkml:trace contextRef="#ctx0" brushRef="#br0" timeOffset="27905.5638">12101 15759 265 0,'-2'0'32'15,"-3"-4"-8"-15,3 1-7 16,2 0 1-16,0-2-2 16,-2 4-8-16,2-1-2 15,0 2-5-15,0-2 0 16,7 2-1-16,2-2 0 0,3 2-2 15,6-1 1-15,4 1 1 16,2 0 0-16,2 0 0 16,3-2 0-16,0 0-4 15,1 1 1-15,-5-1 5 0,1 0-3 16,-1 0 1-16,-4-1-6 16,2 3 5-16,-1 0 4 15,-2 0-4-15,-2 0-25 16,2 0-20-16,-1 0 5 15,-4-3-22-15,1 2-3 16,-5-3-28-16</inkml:trace>
  <inkml:trace contextRef="#ctx0" brushRef="#br0" timeOffset="28343.0464">12471 15649 204 0,'-7'-4'53'0,"-3"-4"-36"15,3 3-7-15,0 0 3 0,2 1-8 16,1-1-1-16,1-1-3 16,0 1 2-16,1 0-2 15,-1 0 1-15,1 1 3 16,0 0 4-16,2 1 2 15,-1 1 7-15,1 0-8 16,0 2-4-16,0 0-8 0,0 0-7 16,3 0 1-16,7 0-6 15,2 0 19-15,6 2-4 16,0 1-1-16,7 3 0 16,-3 1 2-16,-1 0-3 15,-1-2 1-15,0-1 1 16,-3 2-1-16,-2-1 0 0,-3 0 0 15,-1-1 0-15,2 1-1 16,-6 1 1-16,0 1 0 16,-2 0-1-16,3 2 3 0,-3 2-1 15,-1 1-2-15,-1 7 2 16,-3 3 0-16,0 6-3 16,0 1-35-16,-15-2-80 15</inkml:trace>
  <inkml:trace contextRef="#ctx0" brushRef="#br0" timeOffset="31234.2788">10557 17978 78 0,'0'-8'169'0,"1"1"-143"0,3 0-16 16,-1-2-4-16,4 4-6 15,1-4 3-15,4 2 0 16,-1 0-1-16,4-2 0 15,-1 2-1-15,6-1 0 16,1 1-1-16,2 4 1 0,2-1-2 16,4 1 1-16,5-1 1 15,-2 0-3-15,9-1 3 16,-2 3-1-16,4-3 0 16,4 2-1-16,1 1 1 15,2-3 0-15,6 3 1 16,-3-4-2-16,3 3 2 15,0-3-1-15,0 1 0 0,-4 2 1 16,1-3-1-16,-2 0 2 16,3 1 1-16,-4 2-1 15,2-2-2-15,-1 1 1 16,-3-2-1-16,1 3-3 0,-5-2-15 16,-5 1-16-16,-5 2-32 15,-8 1 15-15,-8 1-14 16</inkml:trace>
  <inkml:trace contextRef="#ctx0" brushRef="#br0" timeOffset="32593.5359">10611 18006 185 0,'12'0'69'0,"0"-1"-66"16,3-1-4-16,4-2 2 15,5 4-1-15,-1-4 1 16,4 4-1-16,0-2 0 16,6 2 0-16,-3 0 0 0,4 0 0 15,-2 0 0-15,2 0 2 16,2 2-2-16,0 0 2 16,2 2 1-16,3-2 1 15,2 1-1-15,2-1 0 16,2 3 0-16,3-1 1 15,3-1-3-15,0 4 0 0,3-1 0 16,0-2-2-16,5 1 3 16,-2-2-1-16,2 1-1 15,0 0 0-15,2-2 0 16,0 1 0-16,-1 0 0 0,1-1 1 16,0 2-1-16,-5-1-1 15,1 1 3-15,-1-2 2 16,1 1 1-16,-4-1-1 15,1 4 5-15,-2-3-6 16,2-1-2-16,-2 3 0 16,-1-1 0-16,1-1-1 15,2 3 2-15,-4-3-2 0,1 1 1 16,0 1-1-16,-4 0 1 16,2 1-1-16,-2-1 2 15,-1 0-2-15,1 1 1 16,3 3-1-16,0-4 0 15,2 1 1-15,0 1 0 0,0 0-1 16,3 0 0-16,0-2 0 16,-1-1 0-16,2 1 1 15,-3 0-1-15,1-1 0 16,1 0 0-16,-1 0 0 16,0-1 0-16,-1-1 0 0,5-2 1 15,1 1-1-15,2-1 0 16,-1 0 0-16,3 0 2 15,0 0 0-15,-1-1 2 16,2-3-1-16,3 1-1 16,-2-3 1-16,1 1-1 0,0 0-1 15,0-1 1-15,3 1-2 16,-3-3 1-16,-2 3-1 16,-2-2 0-16,-1 0 1 15,-2-2-1-15,-3 0 2 16,-1 4-2-16,-1-2 1 0,-3-1 1 15,0 1-1-15,1 0 0 16,0 2 0-16,-1-2-2 16,-2-1 2-16,1 3-1 15,-2 0 0-15,-1-1 1 16,-3 3-1-16,-1-1 0 0,-5 3 0 16,2-1 0-16,-5 2 0 15,-3-2 0-15,4 2 0 16,-8 0 1-16,2 0-2 15,1 0 1-15,-3 0 0 16,2 2 0-16,-3 1 0 16,2 1 1-16,-2-1-2 0,-1 1 2 15,-1-2-1-15,0 0-1 16,1 0 2-16,0-1 1 16,0 1-1-16,3 0 5 15,-3-1-2-15,1 1 0 16,0 0-2-16,-2-2 0 0,0 2 2 15,0-2-2-15,-1 2-1 16,1-2-1-16,-3 0 1 16,0 2 0-16,-1-1-1 15,1 1 1-15,-5 2-1 0,-3 1 0 16,-2-1-4-16,-2 3-33 16,-10-4-40-16,-2-1-51 15</inkml:trace>
  <inkml:trace contextRef="#ctx0" brushRef="#br0" timeOffset="34296.6143">11999 11879 298 0,'0'-13'20'0,"-5"0"-6"16,0-2 0-16,0 3 4 15,1 0-6-15,-3 1-2 16,2 0-2-16,-3 2-5 16,0 2 2-16,-1 2-4 15,-3-1 0-15,0 2-2 0,-3 3-12 16,-2-3-6-16,-3 2 4 15,-3 2 3-15,-2 0 4 16,-4 0 2-16,-3 0 2 16,-4 0 2-16,-4 4 2 15,-6 7-3-15,-5 2 1 16,-7 1-2-16,-4 5-7 0,-5 2 2 16,-1 4 0-16,-3 2-5 15,-2 1 0-15,2 5 4 16,-2 4 0-16,4 0-11 15,1 5 19-15,3 3 2 16,2 0 1-16,6 4-2 0,3 1 1 16,0 5 2-16,2 0-2 15,3 6 1-15,3 1 0 16,2 1-1-16,3 3 24 16,6 0-14-16,2 5-1 15,4-1-1-15,2 5-5 0,4 5-1 16,4 6 0-16,0 1-2 15,4 2 1-15,0 4-1 16,3 4 1-16,0 2-1 16,2 2 2-16,-1 3-2 15,2 5 1-15,0-2-2 16,4 2 2-16,0 3-2 0,3-3 1 16,2 2-2-16,0-1 2 15,0 3 5-15,2-1-1 16,3 2-1-16,0 2-1 15,0 0 0-15,-1 0 0 0,4 2-2 16,-1 1 1-16,1-5 0 16,3 1 1-16,4-1 1 15,0 0-1-15,2-2 1 16,1 2-2-16,0-3 0 16,0-2 0-16,-2 0 0 15,0-2-1-15,3-6 0 16,1 1 1-16,1 2-1 0,1-3 1 15,5-5-3-15,2-3 1 16,2-4 2-16,3-3-1 16,0-6 0-16,2-6-2 15,0 2 3-15,2-6-3 0,-1-5 2 16,1-4 3-16,-2-5 0 16,2-3 0-16,1-6-2 15,-2-3 2-15,4-3 1 16,-6-4-3-16,5-1 1 15,-3-2-2-15,3 3 0 0,1-3-9 16,0-3-15-16,3-6-22 16,-5-13-43-16</inkml:trace>
  <inkml:trace contextRef="#ctx0" brushRef="#br0" timeOffset="35687.1419">11712 11851 275 0,'12'0'4'16,"0"0"-6"-16,5-5 2 16,0 5 1-16,7-3-4 15,1 3 3-15,2 0-2 16,2 0 5-16,3 0-4 0,-1 6 1 15,1 1 2-15,4 2-3 16,-4 2 2-16,4 1-1 16,-2 4 0-16,0 2 0 15,0 1 1-15,-2 6-1 16,0 2 0-16,-3 5 0 0,0 7 5 16,-4 1-5-16,-3 6 1 15,2 1 0-15,-7 4 0 16,3 5-1-16,-3 2 0 15,0 2 1-15,-1 2-1 16,0 2 0-16,1 0 1 0,-5 4-1 16,2 2 0-16,-3-1-1 15,0 5 1-15,1 0 0 16,-1 6 0-16,-2 1 0 16,0-1 1-16,2 1-1 15,-2 1 1-15,1 3-1 16,2-3 0-16,-2 2 0 0,5 2 0 15,-1 4 1-15,4 0 0 16,0-1-1-16,5-2-1 16,-1 1 2-16,-1-3-1 15,3-1 0-15,-1 0 0 0,-3 2-1 16,-1-1 1-16,-2 1 1 16,-3-1-1-16,-4 0 0 15,0-2 0-15,-3-1 0 16,0-2 0-16,1-1-1 15,-1 3 1-15,-2-4 2 0,-1 3-3 16,-1-5 1-16,-3 0 0 16,0 0-1-16,0 1 1 15,-10 0 1-15,-5 1-1 16,-6 2 1-16,-3 6 2 16,-4 3-1-16,-7-1-1 15,-2-1-1-15,-3-2 0 16,-3 1 1-16,-2-4 0 0,0-3-1 15,-2 3 0-15,1 0 0 16,-5 2 0-16,0-1 1 16,0 0 0-16,-1-3 0 15,-1-3 0-15,0 0 0 0,3-2 5 16,2-3-1-16,2 1-2 16,0 1 1-16,-1-4 0 15,4 2-3-15,-2-2 1 16,-3-3-1-16,1-2-1 15,-1-3 1-15,-3 2-1 0,-1-3 2 16,-3 5-1-16,-6 2 0 16,-6 9-1-16,-3-1-25 15,-10 1-84-15</inkml:trace>
  <inkml:trace contextRef="#ctx0" brushRef="#br0" timeOffset="41874.6381">19979 14837 201 0,'-6'-10'8'0,"-2"-1"-1"16,5 7 14-16,-2-4-10 16,1 5-1-16,3-1-1 15,-1 1-4-15,-2 1-2 16,3 2-2-16,-1 0 0 0,-1 0 0 15,0 0 0-15,-3 0-2 16,1 0 2-16,-2 2-2 16,-1 5 0-16,-2 4 1 15,-1-3 0-15,-3 5 0 16,-2-1-1-16,-2 3 1 0,0 1 0 16,-4 0 0-16,0 0 0 15,3 0 0-15,-2 4 0 16,0-3 0-16,2 1 0 15,-1 4 0-15,2 1 0 16,-1 0 0-16,-5 4 0 16,4 0 0-16,-1-1 0 0,-2 3 1 15,1-1-1-15,1 1-1 16,1-1 1-16,0 1 0 16,2-2 0-16,2 3-1 15,2-1 1-15,1 1 0 16,-1 2-1-16,1-1 1 0,0 4 0 15,3-1 0-15,-3 0 0 16,1-2 0-16,0 2 0 16,2-3 0-16,1-1 0 15,0 0 0-15,1-2 2 16,3 3 3-16,0-1-3 16,2 2-2-16,-3 2 1 0,0 0 0 15,3 0 0-15,-3 0-1 16,3 0 1-16,1 0-2 15,0 4 1-15,1-4 1 16,1 3-1-16,0 0-1 16,0-2 1-16,0 5-1 0,0-3 0 15,3-3 2-15,1 5 3 16,-3-3 0-16,-1 3 1 16,0 2-2-16,0 0-1 15,0 0 0-15,0 0 0 16,0 4 1-16,0-2-1 0,0 1 1 15,0 1 0-15,4 1-1 16,1 0 2-16,1 3-4 16,1 1 2-16,-2-2-1 15,2 2-1-15,1-3-1 0,1-2 1 16,-2-2 1-16,2-1 2 16,0-3-5-16,0 0 4 15,-2 2-2-15,2 2 0 16,-1-3 0-16,-1 2 0 15,0-3 0-15,-4 0 0 16,1-2 0-16,-3 1 0 0,-1-2 0 16,3 1 0-16,-3-1 0 15,0-2 0-15,2 2 1 16,-2-3-1-16,0-1 0 16,1-1 1-16,1-3-2 15,2-3 1-15,-1-2 0 0,2-3 0 16,1-2-1-16,2-2-1 15,0 0-2-15,1-2-1 16,1 0 9-16,3 1-4 16,3-6 3-16,3 1 1 15,-4 1-3-15,9-6 1 0,1 5 1 16,0-5 0-16,4 2-2 16,2-3-2-16,-1-1 5 15,3 1-4-15,1-3 0 16,1 1 1-16,4-2 0 15,2 4-1-15,0-4 1 16,0 0-1-16,4 0 1 0,0 0 0 16,0 0-1-16,1 0-1 15,5 0 2-15,-3 1-1 16,2 3 1-16,4 0-1 16,1-3 0-16,-2 3 0 15,6 0 0-15,-3 1 1 0,1 0-1 16,1 3 0-16,3-1-1 15,2 0 2-15,0 3-1 16,0-2-1-16,5-1 2 16,0 2 0-16,-1-5 1 15,-3 1-1-15,3-2 0 0,-6 1 0 16,-2-4 1-16,0 0 5 16,-4 0 0-16,1 0-3 15,-7 0-3-15,1 0 1 16,-3-7-1-16,-3 2 1 15,-2-3 2-15,-2-2-1 0,-5 0-1 16,-1-2 0-16,-3-2 1 16,-2 1-3-16,-4-3 2 15,0-3-1-15,-6-1 3 16,1-2 0-16,2-2 1 16,-6-5 2-16,2 0 3 15,1-1-9-15,-2-5 0 0,3-3-1 16,-2-3 0-16,-2-2-4 15,0-4 0-15,0-1 2 16,-3 2-5-16,0-5 5 16,-3 1-3-16,-1-5 3 0,-1-3-2 15,-3 1-1-15,-1-3 6 16,-3-3-2-16,1 1-2 16,1-2 3-16,-1-1 1 15,0 0-2-15,0-4-1 16,1 0 0-16,-1-1-1 15,1 1 4-15,-3-1 2 0,0 1 3 16,0 1-4-16,0 4 5 16,-5-6-1-16,0 2 6 15,1-1-6-15,-2-1 1 16,-1-3-4-16,-1 4 2 16,-1-5-1-16,2 7-1 0,-3 1 2 15,-4 2-2-15,2 1 0 16,-3 2-3-16,0 1 2 15,-4 1-1-15,2 2 0 16,-1 0-1-16,-3 0 0 16,4 3 0-16,-5 2-4 0,2 4-5 15,-2-2 2-15,0 0 7 16,-2 4 0-16,1 1 0 16,-2 4 0-16,-2 2 0 15,-3 5 0-15,-1 2-1 0,-1 0-5 16,-4 4-10-1,-1 0 7-15,-2 0 5 0,-2 2-1 16,-1 2-1-16,-2 3 8 16,-2-1-4-16,-3 4-3 15,-2 1 3-15,-3 2 1 16,1 5-1-16,-3-1 4 16,-2-1-3-16,-3 3 2 0,2 2 0 15,-2 1 0-15,-2 1-1 16,2 0-5-16,0 3 8 15,-2 0-4-15,-5 2 1 16,2 0-4-16,-7 0 8 0,-2 2-2 16,-2 7-2-16,-4-1 0 15,-3 3 0-15,1 3-1 16,-4 3 1-16,-1 1 0 16,-4 2-9-16,-1 5 0 15,-1 2-7-15,4 3-7 16,1 1-19-16,2 0-22 0,12-1-25 15</inkml:trace>
  <inkml:trace contextRef="#ctx0" brushRef="#br0" timeOffset="42937.0671">17790 16313 180 0,'7'2'13'15,"3"2"-16"-15,3-1 3 16,3 5 0-16,2-1 0 0,1 0 0 15,5-2-1-15,1-2 1 16,2 3 9-16,4-2-3 16,1-3-1-16,4 1 14 15,3-2-11-15,5 0 0 16,0 0 1-16,2 0-2 0,-2 0-2 16,5-5-1-1,-3 1 10-15,3-1-4 0,-1 1 0 16,-1 1-3-16,-1-1-3 15,0 4-3-15,-2 0-1 16,0 0 0-16,-7 5-3 16,-3 6-24-16,-10 2-48 0,-10-7-65 15</inkml:trace>
  <inkml:trace contextRef="#ctx0" brushRef="#br0" timeOffset="46405.5691">13724 18088 277 0,'7'0'24'0,"-2"-9"-9"15,1 2-3-15,2-2 5 16,0 4-4-16,3 0-3 16,-3-3-7-16,6 3-1 0,1 2-1 15,2-3 0-15,5 2-1 16,0-1 0-16,7 3-1 15,0-1 1-15,0 1-14 16,5 0-3-16,-2 0 14 16,4 2-3-16,-1 0-3 15,6 0 8-15,0 0-4 16,2 0-1-16,4 4-10 0,0 1 4 16,4 2 1-16,1-1-6 15,3-1 6-15,4 0-20 16,2-1-5-16,5 2 18 15,6-3-5-15,2 1 0 0,6-3 5 16,0 1 4 0,3-2-67-16,2 0 130 0,1 0-29 15,-1 0 1-15,3 0 5 16,-1 0-18-16,5 0 1 16,4 0 0-16,-1 0-3 0,5 0-4 15,-1 0-1-15,-1 0 0 16,2 0 0-16,0-3-4 15,-3-2 3-15,2-1 1 16,-4 0 0-16,-5 1-3 16,-2 0 5-16,-12-1-2 15,-5 1 2-15,-6 2 10 0,-8 1 4 16,-12 0 0-16,-6 2 6 16,-6 0 10-16,-5 0-12 15,-4 0-5-15,-3 0-11 16,0 2 0-16,-2 3-4 0,1 3-1 15,-3-5-12-15,-2-3-66 16,-6 0-64-16</inkml:trace>
  <inkml:trace contextRef="#ctx0" brushRef="#br0" timeOffset="47546.1105">15109 13174 88 0,'-15'0'25'15,"1"0"8"-15,1-2-1 16,4-1 3-16,0-2-8 16,2-1 6-16,3 3-15 15,1-1 0-15,3-1-3 0,0-1-4 16,0 1 0-16,0 0-8 15,3-3-1-15,10 0 4 16,5-3-6-16,3-2 3 16,7 1-3-16,2-4-2 15,6-2 3-15,3 1 0 16,6-5-2-16,2 0 2 0,0-3-1 16,2 0 1-16,0 0 1 15,-4 0-2-15,4-1 0 16,-7 1 1-16,0 1 0 15,-4 7 0-15,-2 1-1 0,-2 5 0 16,-4 5 0-16,-3 5-23 16,-7 1-50-16,-8 0-65 15</inkml:trace>
  <inkml:trace contextRef="#ctx0" brushRef="#br0" timeOffset="50077.185">21587 14902 215 0,'2'-12'85'16,"-2"-6"-64"-16,0 0-1 15,0 3-3-15,0-2-3 16,0 5-10-16,0-6-3 16,0 6 0-16,0-2 0 15,-2 3-1-15,-1-2 1 16,-1 3-1-16,-1-3-1 0,-3 2-4 16,-1 0-6-16,-3 1-1 15,-3-1 4-15,-5 0 4 16,1 1-1-16,-6-3 2 15,-2 1 2-15,-4-2 1 16,-3 3-3-16,-3-2 3 0,-4 3 1 16,-3-3-1-16,-4 2-1 15,-1 3 1-15,-1-2 1 16,5 3-1-16,0 2 0 16,0 2-1-16,3 1 1 15,-4 2 1-15,2 0-1 0,-5 0 0 16,-5 7 0-16,-4 2-2 15,-3 5 2-15,-5 2 0 16,0 2 1-16,-4 3-2 16,3 4 1-16,1 0 0 15,1 4 1-15,4 3-4 0,1 4 4 16,0-1 0-16,-1 2-1 16,0 2 0-16,2 3 0 15,-1 1 0-15,1 0-1 16,5 2 2-16,2 2-1 15,4 1-2-15,0 1 2 0,9 1 0 16,2 0-1-16,3 0 1 16,3 1-2-16,4 4 2 15,4-1-1-15,1 0 0 16,4-1 1-16,3-3-1 16,5-1-1-16,3 1 2 15,4-5-1-15,-2 7 0 0,5-5 0 16,0 1 0-16,10 0-1 15,0-4-3-15,9 1-1 16,0-1 6-16,6-4 2 16,4 0-6-16,3 0 4 15,7-2-2-15,9-5 5 0,2-2-4 16,3-6-3-16,5-4 10 16,5-5-3-16,3-2-1 15,3-3 4-15,2-4-4 16,3-3 1-16,2-2 1 0,4-2-2 15,3 0 2-15,5 0-3 16,2-6 3-16,3-5-6 16,0 1 4-16,1-5-2 15,1-3 0-15,0-4 2 16,-3-3 1-16,3-2-2 16,-4-3 1-16,1 0-2 0,-4-5 2 15,0 1-3-15,-3-1 0 16,-8-3-3-16,0-4 2 15,-5-5-3-15,-8 1 2 16,-3-5-1-16,-8-3 1 16,-9-2 9-16,-5 3 5 0,-8-6 3 15,-6 0 6-15,-5-5-1 16,-8 0 4-16,-5-4-11 16,-7-4 0-16,0 1 1 15,-19 0-3-15,-9-2-1 16,-12 1-9-16,-12 5-4 0,-14-1 4 15,-16 3 0-15,-13 3-6 16,-14 7-13-16,-16 5-3 16,-14 7 3-16,-14 11-9 15,-10 11-10-15,-13 5-28 16,-6 7-86-16</inkml:trace>
  <inkml:trace contextRef="#ctx0" brushRef="#br0" timeOffset="53608.3754">21603 12994 389 0,'11'-17'2'0,"3"-3"-3"0,3 5-3 16,8 6 3-16,1 3 0 15,6 4 4-15,0 0-2 16,2 2 0-16,2 2-2 15,1 8 3-15,3 5-4 0,-2 8 2 16,3 2 1-16,-2 9-1 16,0 5 0-16,0 8 0 15,-5 6 0-15,-2 4-1 16,-6 5 1-16,-6 7 1 16,-3 6-2-16,-7 3 2 15,-3 11-2-15,-4 0 1 0,-3 11 0 16,0 3 0-16,0 2 0 15,-4 2 0-15,-2-1 0 16,1-1 1-16,3-7-1 16,2-2 0-16,0-2 1 15,7-12-1-15,7-6 0 0,-1-11 0 16,8-5 0-16,4-10 0 16,-1-10 0-16,5-2-1 15,0-8 1-15,0-3 1 16,-6-5-1-16,1-7 0 15,-7-4 2-15,-2-4 2 16,-4-3 4-16,-6-2 6 0,-4-2 5 16,1 0 2-16,-2 0-6 15,0 0-3-15,0 0-5 16,0 0-2-16,0 0-2 16,0 0-6-16,-3 0 2 15,-4 0 1-15,-2 5-1 0,2 8-3 16,-4 6 3-16,-1 6-1 15,0 7 1-15,3 7-2 16,2 10 1-16,2 6-1 16,0 7 0-16,5 8 0 0,0 5 1 15,0 5-1-15,5 7 3 16,2 5 0-16,-2 4 0 16,1 5-1-16,-5 3 0 15,-1-1-3-15,0-1 1 16,-1 0 1-16,-5-1 1 15,-1-1 1-15,2 2 1 16,0 2-2-16,1-5 2 0,-3-2-2 16,0-10 1-16,0-9 1 15,-5-8-1-15,2-11 0 16,-2-9-16-16,-7-11-21 16,4-10-4-16,-5-15-47 0,0-14-52 15</inkml:trace>
  <inkml:trace contextRef="#ctx0" brushRef="#br0" timeOffset="54295.848">23085 15106 289 0,'14'-22'13'15,"-2"-3"5"-15,-2 0-7 16,-1 2-1-16,-4 2 2 0,-2 0-1 16,1 0-1-16,-4 0-3 15,0 4-2-15,0-3-3 16,0 2-1-16,-7 0 1 15,-2 4-2-15,-6 1-1 16,-2 5-5-16,-7 5-9 16,1 3 0-16,-2 4 10 0,2 13 6 15,4 8-3-15,6 7 1 16,6 8-1-16,0 5 1 16,7 7-3-16,0-2 2 15,10-4 2-15,6-5-22 16,4-8-30-16,5-16 4 0,1-9 2 15,9-7 18-15,-2-13-7 16,-1-14 15-16,2-9-13 16,-5-6-12-16</inkml:trace>
  <inkml:trace contextRef="#ctx0" brushRef="#br0" timeOffset="54530.2072">23288 14847 26 0,'0'-61'2'0,"0"-3"24"0,-6 2 19 15,-4 6 2-15,-1 3 21 16,2 7-25-16,-2 9-2 15,3 6-9-15,3 12-4 16,2 4-10-16,-1 8 18 0,4 7-25 16,-1 4-12-16,-3 19-25 15,1 9 21-15,-3 16 4 16,2 15 0-16,4 11 0 16,0 2 1-16,0 2-1 15,11-6 0-15,3-7-1 0,5-12-5 16,-5-8-30-16,2-13-18 15,-4-9-15-15,-2-6 4 16,-7-12-69-16</inkml:trace>
  <inkml:trace contextRef="#ctx0" brushRef="#br0" timeOffset="54717.6695">23268 14998 301 0,'6'-6'29'15,"1"-2"-8"-15,0 0-17 16,7 1-1-16,-1-4-2 0,3-2-1 16,2-3 0-16,2-1-2 15,2-3-20-15,-2-2-18 16,1-3-27-16,-2 2 2 16,-1-2-25-16</inkml:trace>
  <inkml:trace contextRef="#ctx0" brushRef="#br0" timeOffset="55342.6358">23503 14728 90 0,'0'0'27'15,"0"0"-15"-15,-9 5-9 16,2 10 0-16,-2 7 5 16,0 6 10-16,4 1 5 15,3 4-6-15,2-3-4 16,0-4-7-16,11-2 1 0,3-5-3 16,4-4 1-16,4-5-3 15,-2-2 0-15,-1-8-1 16,1 0 1-16,-3 0 0 15,0-11 13-15,-5-4-13 16,3-3 5-16,-5-3-1 0,2-4 10 16,-3 0 4-16,1 0-8 15,-3 2-5-15,3 6 7 16,-3 2 5-16,-2 7-2 16,0 5-3-16,3 3-10 0,1 3-3 15,-1 12-2-15,3 10 0 16,2 10 0-16,-3 7 2 15,2 8-1-15,-5 5 1 16,0 4-2-16,0-2 2 16,0 0-1-16,-1-10 1 15,1-8-7-15,-2-10 0 0,0-12 1 16,0-6 1-16,-3-9 3 16,1-2 4-16,-3-14-1 15,0-8 1-15,0-6-2 16,0-11-1-16,-5-4 0 15,0-9 1-15,0 2-1 0,-2-4 0 16,4-1 1-16,1 2-1 16,2 0 0-16,0 3 1 15,5 4-2-15,7 6 1 16,0 2 1-16,0 6-2 0,0 9 1 16,-1 6 0-16,-2 7 0 15,-2 10 1-15,1 0 0 16,-1 20-3-16,-4 8 1 15,-1 8 1-15,-2 7 2 16,0 2-1-16,-3-5-2 16,-6 0 1-16,1-8 1 0,1-10 0 15,4-5-8-15,1-6-31 16,2-10-5-16,0-1-13 16,5-11 5-16,2-7-20 15</inkml:trace>
  <inkml:trace contextRef="#ctx0" brushRef="#br0" timeOffset="55545.7358">23985 14642 33 0,'17'-60'14'16,"3"3"5"-16,0 3 7 16,-2 8 14-16,-2 10 12 15,-5 10 15-15,-3 7-15 16,-1 14-6-16,1 5-19 0,-1 5-28 16,2 19 0-16,1 6 1 15,4 9 1-15,-3 10-1 16,-2 1 0-16,1 1 1 15,-3-1-1-15,3-4-11 16,-3-5-14-16,-2-7-14 16,-5-9-21-16,0-7-11 0,-2-9-28 15</inkml:trace>
  <inkml:trace contextRef="#ctx0" brushRef="#br0" timeOffset="56092.5717">24026 14710 253 0,'-7'-21'15'0,"7"-2"30"15,0 1-19-15,0-2-14 16,12 0-3-16,3-1-5 16,4 0-4-16,4-2 0 15,1-3-5-15,0-1-6 16,1-1 3-16,-4 4 0 0,-1-1 6 16,-8 1 2-16,1 3 1 15,-6 2 2-15,-3 3 3 16,-1 6 0-16,-1 1 1 15,0 4 3-15,-2 6-1 16,0 3-7-16,1 0-5 0,1 9-5 16,0 11 5-16,4 6 3 15,1 10 0-15,0 7-1 16,0 3 1-16,4 2 0 16,0-2 0-16,-1-4-3 15,0-6-5-15,0-7-20 16,-3-4 26-16,-2-8 2 0,2-8 1 15,-4 0 0-15,-1-6-1 16,0-3 1-16,-1 0 3 16,-1-3-2-16,4-10-1 15,-1-1 1-15,6-8-4 0,2-3 0 16,3 0 1-16,5 0-5 16,-2 2-8-16,3 3 0 15,0 6 13-15,-1 3 8 16,-4 6 10-16,-1 3-6 15,-1 2-9-15,-2 4-1 0,-3 9 1 16,2 2 1-16,-3 3-2 16,0 0-1-16,-2 0 1 15,0 0-1-15,-1-4 0 16,4-3-33-16,-1-6-34 16,3-5-31-16</inkml:trace>
  <inkml:trace contextRef="#ctx0" brushRef="#br0" timeOffset="56295.68">24762 14378 234 0,'7'-9'98'16,"3"-5"-87"-16,2 2-1 15,3 3-10-15,2-2-2 16,3 2-6-16,1 0-26 0,1 0-22 16,-4 2-59-16</inkml:trace>
  <inkml:trace contextRef="#ctx0" brushRef="#br0" timeOffset="56483.1805">24716 14496 115 0,'-22'27'5'0,"11"-10"1"16,4-2 17-16,5-5 8 16,2-2 8-16,0-5 25 15,13-3-17-15,4 0-22 0,7 0-17 16,3-3-6-16,4-6-6 16,1-5-36-16,2-4-50 15,0-6-19-15</inkml:trace>
  <inkml:trace contextRef="#ctx0" brushRef="#br0" timeOffset="56655.0376">25098 14169 264 0,'3'-10'34'0,"1"4"0"0,-2 3-11 16,1 3-8-1,3 3-19-15,-1 15 2 0,2 11 2 16,0 12 1-16,-1 16-1 15,-5 14 0-15,-1 6-7 16,-3 2-94-16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27:29.4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11695 5173 231 0,'0'0'31'0,"-2"-7"-11"16,1 2-3-16,1 4-10 15,0-1-2-15,0 2-7 16,0 0-4-16,0 0 7 16,3 0 0-16,4 2-2 15,0 4 1-15,3-1-3 16,0 0 2-16,2-2 0 0,1 0 3 15,5 1-3-15,2 2 1 16,2-2 3-16,4-1-5 16,7 1 3-16,3 1 2 15,1-2-5-15,3 3 6 16,3 0-2-16,0 0-2 0,-2 0 1 16,4-1-1-16,0 3 1 15,5-2-1-15,3 0-1 16,-2-3 2-16,5 1-2 15,3-1 1-15,1-2 1 16,-1 1-1-16,2-2 0 16,4 0 1-16,-1 1-1 0,1-1 1 15,1 2-1-15,2 0 0 16,3-1-1-16,-1 1 0 16,1-1 2-16,2 2-1 15,-2 0-3-15,7-1-1 0,0-2 5 16,5 2 2-16,-1-2-3 15,1 0 0-15,0 2-3 16,-3-2 6-16,-2 0-1 16,-2 2-2-16,-1 1 0 15,-2 0 1-15,-1 1 0 16,2 0-2-16,-1 1 1 0,-1-2 2 16,0 2-1-16,-2-2-2 15,0 0 1-15,0 0 1 16,2 0 0-16,0-3-1 15,0 1-1-15,3-1 1 16,1 0 0-16,2 0 2 0,1 0-4 16,3 0 4-16,-2-4-2 15,1 0 0-15,-1-1 0 16,1-1 1-16,1 0 0 16,-1-1-1-16,1 2-1 15,1 0 6-15,-2-1-3 0,2 3-2 16,0-1-1-16,-1 1 3 15,5-1-2-15,-1 1 1 16,0-1-1-16,-4 2 1 16,1-2-1-16,0 3 2 15,-3-3-5-15,-2 1 4 16,-1-1 1-16,2 3-2 0,1-3 0 16,-4 0 0-16,4 2 0 15,-3-1 0-15,-6-1-2 16,-4 1 1-16,-2 1 4 15,-6-1-3-15,-1-3-3 16,-9 2 6-16,2 2-3 0,-3 1 0 16,-4-1 0-16,-3 2 0 15,-4 0 0-15,-5 0-2 16,-5 0 2-16,-8 8-3 16,-9 2-45-16,-10 0-49 0,-1 0-82 15</inkml:trace>
  <inkml:trace contextRef="#ctx0" brushRef="#br0" timeOffset="4156.3877">22422 5288 161 0,'22'0'-5'0,"3"0"23"16,4 0-3-16,3-3 4 0,2 0 9 15,6 2-19-15,-3-1-4 16,7 1-2-16,-1-1 0 16,4 0-2-16,2 1 1 15,7-1 4-15,0 2 0 16,3-4-2-16,4 4-2 0,2-2 2 15,-1 0-2-15,8 0 0 16,2 1 6-16,-1-1-4 16,5 0-1-16,-1 2-1 15,2-2 0-15,1 2-1 16,3 0 0-16,2 0 0 0,2 0-1 16,3 0 2-16,3 0-1 15,3 0-1-15,-1-1 0 16,0 1 0-16,2 0 0 15,0 1-4-15,-2 1 8 16,-1 2-2-16,-1-3-3 16,0 1 4-16,-3 0-3 15,-2 0-1-15,-1-2 2 0,-3 0-1 16,0 3-1-16,-3-3 4 16,-2 0-3-16,-3 1 0 15,-3-2 0-15,-4 2 3 16,-3-1 2-16,-1 0 6 0,-1 2-1 15,-3-2-1-15,0 1-3 16,0 3-2-16,-1-1-2 16,-4 1-3-16,-7-1 1 15,-3 1 1-15,-5 0 1 16,-6-1-1-16,-2 0 0 0,-3-1-1 16,-5 2 0-16,1 1 0 15,-7 5-1-15,-2 2-3 16,-11-1-45-16,-6-3-67 15</inkml:trace>
  <inkml:trace contextRef="#ctx0" brushRef="#br0" timeOffset="7593.8612">4710 5923 130 0,'5'-7'16'0,"-3"0"20"0,-1 0-29 16,3 0-1-16,-1 1 0 15,2 3-3-15,-2-1-1 16,1 3-2-16,1-1 1 16,-2 2-1-16,3-2 0 0,2 2 1 15,0 0-1-15,3 0 0 16,4 0 0-16,0 0-1 16,5-2 0-16,4 2 3 15,-2-2 0-15,4 1 2 16,3-1-1-16,3 2-1 15,-2 0-1-15,4 0 0 16,4 0 0-16,0 0-1 0,3 2 0 16,7 1 0-16,1 1 1 15,4-2-1-15,2-1 1 16,5 1-1-16,1-2 0 16,3 0-1-16,1 0 0 0,3 0 2 15,0 0 0-15,0 0 1 16,6 0-1-16,1 0-1 15,3 0 1-15,0 0 0 16,2 0 1-16,0 0-2 16,-2 0 1-16,1 0 1 15,-2 0-1-15,2 0-1 0,0 0 1 16,2 0-1-16,4 0 1 16,0 0-1-16,0 2 1 15,-1 0-1-15,-1-1 0 16,-3 3 0-16,3 0 0 0,-1-1 2 15,1 1-2-15,4 1 1 16,1-1-1-16,-2-1 0 16,-1 2 0-16,2-1 1 15,1 0-1-15,2-2 1 16,1-1-1-16,3 1 0 0,1-2 1 16,2 0-1-16,-2 0 0 15,-2 0 1-15,0 0-1 16,-1-3 0-16,3-1 1 15,3 0 2-15,-1-1-1 16,1 0 1-16,-1-1-1 16,2 1-1-16,0 0 0 0,-2-3 0 15,2 1-1-15,1 0 2 16,0 0 1-16,0-2 0 16,-2 2-2-16,-1 0 1 15,2 0-2-15,-2-2 2 16,-2 3-2-16,2-1 1 0,-3 2-1 15,-4 1 1-15,-7 1 0 16,-7-1-1-16,-3 4 1 16,-3-1-1-16,-5 1 1 15,-6 0-1-15,-3 0 1 16,-2 0-1-16,-8 0 1 0,0 0-1 16,-7 1 0-16,-5 3 2 15,-4-3-2-15,-1 5 1 16,-5-2-2-16,-6-1-8 15,-2 2-4-15,-7-1-1 16,0 3-4-16,-5-3-5 0,-4 1-28 16,0-1 10-16,0 1 1 15,-7-2-5-15</inkml:trace>
  <inkml:trace contextRef="#ctx0" brushRef="#br0" timeOffset="8125.0588">11235 5870 35 0,'-5'0'25'16,"2"0"-13"-16,-2 0 0 15,3 0 17-15,2 0 9 16,0-2-19-16,0 0 2 15,0 1-10-15,7 1-8 16,5-2-3-16,2 2 0 0,6 0 2 16,5 0 2-16,7 0-9 15,1 0 9-15,6 0-4 16,5 0 0-16,0 0 1 16,7 0-2-16,-2-2 1 15,4 0 5-15,3 0 11 16,1 0-7-16,4 2-7 0,2 0-1 15,3 0 1-15,6 0 0 16,-1 0-3-16,0 0 2 16,-1 0-1-16,1 0 0 15,-5 0 1-15,-2 0-1 0,-1 0 0 16,-2-1 6-16,-3-3 0 16,-2 1-2-16,0-1 0 15,-5-1-1-15,-3-1 0 16,-4-1 4-16,-3 2-4 15,-6 0 0-15,-2-3-2 0,-5 3 1 16,-4-2-1-16,0 4 0 16,-7-1-1-16,-2 2 3 15,-3 0-3-15,-2 2 0 16,-3 0-13-16,-6 0-16 16,-1 0-24-16,0-2-40 15</inkml:trace>
  <inkml:trace contextRef="#ctx0" brushRef="#br0" timeOffset="8656.2717">11624 5893 153 0,'-1'0'27'16,"-1"0"-3"-16,2 0-9 16,0 0-12-16,0 0-4 15,11 0 14-15,3 0-9 0,5 0-11 16,8 2 7-16,1 0 0 16,6-2 0-16,7 2 1 15,4-1 2-15,5 1-2 16,5 1 0-16,6 1 0 0,3 0-1 15,4-1 2-15,4 2-2 16,7-1 1-16,2 2-2 16,1-1 1-16,10 0 2 15,1 0-1-15,12-1-2 16,4 1 3-16,10-1-2 16,1 0 1-16,9-2-9 0,5-1 12 15,3 1-11-15,2-2-38 16,4 0-21-16</inkml:trace>
  <inkml:trace contextRef="#ctx0" brushRef="#br0" timeOffset="11609.5065">17310 5965 246 0,'7'0'-19'0,"-2"-10"38"16,1 4-10-16,1-4 4 15,2 5-3-15,-2 0-2 0,4-1-3 16,1 3-3-16,2-2-2 16,3 1 2-16,1 0-4 15,1 2 2-15,5-1 0 16,1 1 0-16,1 1-1 15,2 1 1-15,3 0 0 16,1 0 1-16,1-2 1 0,1 2-2 16,0 0 2-16,5 0-2 15,3 0-2-15,2 0 4 16,5 0-2-16,4 0-2 16,1 0 4-16,4 0-1 15,3 0-1-15,2 0 0 0,1 0 0 16,1 0 1-16,1 0-1 15,0 0 0-15,2 0 0 16,-2 0 0-16,0 0 0 16,4 0-1-16,3 0 1 15,0 0 0-15,0 0 1 0,5 0 0 16,-2 0-2-16,2 0 2 16,-1 0-2-16,1 2 2 15,1-1-1-15,1 3 0 16,3-3 0-16,0 3 1 15,-3 0-1-15,1-1 0 16,-2 1 0-16,-1 1 0 0,-2-1 0 16,2 3 0-16,-1-4 0 15,2 4 0-15,0-3 0 16,0 3 1-16,0-1-1 16,-2 1 0-16,3-2 0 0,-5 1 0 15,2 2-1-15,-2-1 1 16,3-1 0-16,-1-1 1 15,2 1-1-15,0-3 0 16,0 2 0-16,-4-1 0 16,4-2 0-16,-4 2-1 15,0-2 2-15,-2-1-2 0,0-1 2 16,3 0-1-16,-3 0 0 16,-2 0 0-16,2 0 1 15,-5 0-13-15,0 0 20 16,0 0-6-16,-6 0-2 0,1 0 0 15,-2-1 1-15,-1-1-1 16,-7 2 1-16,-3 0-2 16,-3 0 0-16,-5 0-18 15,-8 0-5-15,-6 0-24 16,-7 0-121-16</inkml:trace>
  <inkml:trace contextRef="#ctx0" brushRef="#br0" timeOffset="12187.5936">21138 5991 192 0,'20'0'4'0,"0"0"0"16,4 0-2-16,4 0 0 15,0 0 0-15,3-2 2 0,1 1 0 16,7 1-1-16,0-2-1 15,5 0 1-15,3 2-2 16,5-1-1-16,5-1 0 16,3-2 1-16,3 2-1 15,-1 0 2-15,1-1-2 16,-2-2 0-16,-3-1 0 16,-2 1 2-16,-4 1 4 0,-6-1-2 15,-5 1 1-15,-7 2-5 16,-4 1 1-16,-6 1-1 15,-2 0 1-15,-3 0-10 16,-5 0-48-16</inkml:trace>
  <inkml:trace contextRef="#ctx0" brushRef="#br0" timeOffset="13812.6537">27131 6015 156 0,'-11'0'23'16,"0"0"-13"-16,2 0-10 15,0-2 1-15,-2 0-1 0,1 2 1 16,-4 0-1-16,2 0 0 16,2 0 0-16,-2 0 0 15,4 0 0-15,2 0-1 16,3 0-7-16,1 2-4 15,0 0-2-15,2-1-5 16,0-1-14-16,0 0 40 0,6 0 15 16,4 0-3-16,7 0-4 15,0 0-6-15,10 0-2 16,5 0-1-16,9 0-3 16,1 0 0-16,7 0 0 15,6 0 1-15,1 0 4 16,3 0 13-16,4 0-18 0,5 0 1 15,5 0-2-15,3 0 0 16,9 0-1-16,8 0-1 16,2 0-1-16,4 0 1 15,4-1-20-15,-3 1 12 16,-1-4 7-16,-2 0 1 0,-4-1 1 16,-7-2 0-16,-3 0 24 15,-9 2-12-15,-10-1-1 16,-6 2-6-16,-9 4-4 15,-12 0-1-15,-12 0-1 0,-14 0-9 16,-11 4-46-16,-16 0-75 16</inkml:trace>
  <inkml:trace contextRef="#ctx0" brushRef="#br0" timeOffset="14968.9232">4498 6618 300 0,'0'-12'16'15,"0"-2"14"-15,0 4-16 16,0 2-4-16,0 2-6 16,0 3-6-16,7 2-4 0,2-1 5 15,5 2 2-15,6 0 2 16,3 0-1-16,7 0-3 15,5 0 2-15,6 2-14 16,6-1 10-16,0-1-1 16,5 0 0-16,3-1 13 15,3 1-10-15,4-4 1 16,3 0 0-16,4-5 2 0,2 2-1 16,-1-1-1-16,3-3 1 15,-4-1-1-15,1 0 1 16,-5 3-2-16,-4-4 2 15,-5 4-1-15,-7 2 0 16,-7 1 0-16,-6 6 1 0,-5 0-2 16,-4 9 2-16,-9 13-19 15,-11 4-54-15,-7 4-30 16</inkml:trace>
  <inkml:trace contextRef="#ctx0" brushRef="#br0" timeOffset="18609.6155">9364 8774 196 0,'0'0'25'0,"-2"0"19"16,2 0-36-16,0 0-7 16,0 0-5-16,0 0 1 0,0 0 4 15,5 0 3-15,7 0-2 16,0 0-2-16,5-2 1 15,3 2-1-15,2 0 0 16,2 0 0-16,0 0 1 16,3 0-1-16,2 0 0 15,0 0 0-15,3 0-1 0,0 2 2 16,2-1-1-16,3 1-1 16,-1 0 2-16,3 0-2 15,2 0 2-15,1-2-1 16,3 2 1-16,3-2-1 15,-1 0-2-15,3 0 2 0,3 0 1 16,-2 0 0-16,1 0-1 16,4 0-1-16,-3 0 1 15,7-2 0-15,-3 0 1 16,4 0-1-16,0-2 0 16,2 1 0-16,0 0 0 0,-2-3 1 15,-2 1-1-15,-1-3 1 16,-2 3 4-16,-4-2-5 15,-2 0 1-15,1 0 0 16,-9 0 0-16,4 1-1 16,-11 1 1-16,1 3-1 15,-7 1 0-15,-5 1-3 0,-7 0-3 16,-6 0-58-16,-4 0-51 16</inkml:trace>
  <inkml:trace contextRef="#ctx0" brushRef="#br0" timeOffset="20187.6318">15699 8742 171 0,'26'0'4'0,"3"0"28"0,0-5-16 16,4 1-2-16,1-2-8 15,6 3 1-15,-1 1-6 16,5 0 2-16,3 1-2 16,2 1-1-16,5-2 0 0,1 2 2 15,5 0-3-15,2 0 1 16,1-2 0-16,8 0 0 16,1 0 0-16,4 1 1 15,4-1-1-15,3 0-1 16,0 0 2-16,5 2-1 15,0 0 0-15,1 0 0 0,0 0 0 16,1 0 0-16,0 0 1 16,2 0-1-16,-4 0 0 15,-4 0-2-15,0 0 4 16,1 0-2-16,-5 0 0 16,0 0 0-16,-4 0 0 15,0 0 0-15,-4 0-5 16,-6 0 9-16,-5 6-4 0,-7-1-4 15,-7 4-20-15,-13 0-30 16,-8 0-93-16</inkml:trace>
  <inkml:trace contextRef="#ctx0" brushRef="#br0" timeOffset="22546.8263">20320 8819 115 0,'14'5'12'16,"2"-4"-7"-16,2 1 2 15,2 0 4-15,2 2 4 0,0-4-5 16,3 2 4-16,4-2-5 15,0 0 2-15,2 0-3 16,3 0-4-16,3 0-1 16,3 0-1-16,3 0-1 15,2 2-1-15,2-2 1 0,2 0-2 16,0 0 2-16,4 0 0 16,4 0-2-16,-1 0 1 15,3 0 1-15,4 0 1 16,5 0-2-16,-2 0 3 15,4 0-1-15,6 0 3 0,4-2-5 16,3 2 1-16,4-2-3 16,1 2 5-16,7-4-3 15,-2 2 0-15,2-1 1 16,2 1 1-16,3 0 2 16,3-1 2-16,5 1 0 15,2 0 0-15,0-1-4 0,2 1 1 16,2-2-1-16,-5 0 2 15,1-3 2-15,-5 1-2 16,2-2 2-16,-5 3-2 16,-2-4-2-16,-5 2 0 0,0 2 2 15,-3-1-2-15,-6 1 0 16,0 0 0-16,-4 3-1 16,-6 0-1-16,-4 2 1 15,-11 0-3-15,-7 0 3 16,-10 5-4-16,-9 6-21 15,-9 1-13-15,-11-1-17 0</inkml:trace>
  <inkml:trace contextRef="#ctx0" brushRef="#br0" timeOffset="25328.2587">6001 9566 234 0,'0'0'-25'0,"0"-9"35"15,0 0-2-15,0 4-4 16,0-1-1-16,3 1-5 16,1-1 1-16,3 2 1 0,-2 1 1 15,3-2-1 1,-1 4 0-16,2-4 0 0,0 0 0 16,2 0-1-16,4-3 1 15,4 1-2-15,2-4 2 16,5 0-3-16,3-2 3 15,2 3 1-15,4-3 0 0,-1 6 0 16,0-1 1-16,2 1-2 16,-1 4 0-16,1 1 0 15,-2-2 0-15,-3 3 0 16,-2-3 0-16,-2 1 0 16,-4-1 0-16,-3-2 1 0,-4 2-1 15,1 0 0-15,-7 0 3 16,-3 1-1-16,-2-1 1 15,-3 3 0-15,-2 1 0 16,0 0-2-16,-2 0-10 16,-10 0-59-16</inkml:trace>
  <inkml:trace contextRef="#ctx0" brushRef="#br0" timeOffset="26890.6583">8755 9503 58 0,'24'0'8'16,"1"0"-3"-16,0 0 26 15,2-2-24-15,1 1-2 0,3-3 4 16,-1 2-3-16,5 1 5 15,-1-3-1-15,2 3-1 16,3-1-2-16,2 2-2 16,3-3-1-16,2 3-1 15,3 0-1-15,2 0-1 0,0 0 0 16,0 0 0-16,1 0 0 16,-1 3 0-16,3 0 2 15,1 1-2-15,0 3 1 16,2-2-1-16,1-2 1 15,1 3-2-15,0 1 1 16,1-2 0-16,-5 1 1 0,0-1-2 16,-4-2 0-16,-2 3 0 15,-6-2 0-15,-1 1 0 16,-7-2 0-16,1 2 0 16,-4 0 0-16,-3-1-2 0,0 0-2 15,-4 2-21-15,-1-1-13 16</inkml:trace>
  <inkml:trace contextRef="#ctx0" brushRef="#br0" timeOffset="28046.8149">13721 9466 196 0,'0'-2'9'0,"0"-7"-8"16,0 2 4-16,2 2-1 15,-2 1-2-15,1 3-1 16,5-1-2-16,-3-2-1 0,2 2 0 16,4 0 3-16,2 0-2 15,1 1 1-15,7-3 0 16,-2 4 0-16,7 0-3 15,1-2 0-15,4 1 4 16,5 1-3-16,0-2 1 16,5 0 2-16,5 2-5 0,0 0 0 15,9 0 7-15,-4 0-1 16,7 0-1-16,2 2 0 16,3 3-1-16,0 2-2 15,2-1 4-15,0 0-5 16,3-2 5-16,-3 2-2 0,-2-3 1 15,-2-1 1-15,-1-2 1 16,-3 0 3-16,-4 0 0 16,-6 0 4-16,0 0 9 15,-8 0-12-15,-4 0 0 16,-6 0-3-16,-5 0-4 0,-3 3 2 16,-4 3-2-16,-7-1 0 15,-2 2-1-15,-5-1 1 16,-1 1 1-16,0-2-3 15,0 2 2-15,-7-1 1 0,-4 0 6 16,-3-1-7-16,-4-2 2 16,-3 2-2-16,-4-1 3 15,-6-1-2-15,-5 1-2 16,-4 2 1-16,-6-1-10 16,-7 0-12-16,-6 2 8 15,-9 2-2-15,-3 0-10 16,-5 0-6-16,-1 0-4 0,-4-2-10 15,1 0-33-15</inkml:trace>
  <inkml:trace contextRef="#ctx0" brushRef="#br0" timeOffset="28171.8204">13903 9626 41 0,'-55'0'9'16,"3"0"16"-16,5 0 2 16,4 0-9-16,5 0-2 15,4 0-3-15,6 0-9 16,2 0 0-16,4 0-5 15,-3 0 0-15,3-5-131 0</inkml:trace>
  <inkml:trace contextRef="#ctx0" brushRef="#br0" timeOffset="37140.4016">10803 10832 185 0,'-2'0'3'0,"2"0"2"16,-2 0 7-16,2 0 5 16,0 0-3-16,0 0-6 15,0 0-5-15,0 0 4 16,0-2-4-16,0 2-4 15,0 0 3-15,4 0-7 0,3 0 7 16,1 0-2-16,2 0-10 16,4 0 18-16,-2 0-6 15,3 0 3-15,1 0-3 16,2 0 0-16,-1 0-2 16,0 0 0-16,1 2 1 15,5 0-2-15,0 0 4 0,-1 1-5 16,5-1 2-16,0 1 0 15,4 2 2-15,-1-5 0 16,3 3-4-16,1-3 2 16,2 2 0-16,3-2 0 15,3 1 1-15,-1-1-1 0,1 0-1 16,4 0-5-16,-2 0 9 16,3 2-8-16,-2-2 6 15,2 0 1-15,-1 0-2 16,0 1 0-16,-2-1 2 0,1 0-2 15,0 0 0 1,2 0 0-16,-1 0 0 0,3 0-2 16,-1 0 4-16,1 3-2 15,-1-3 0-15,3 0 0 16,-1 0 0-16,0 0 0 16,-1 0 0-16,-3 0 0 0,1 0 0 15,-1 0 0-15,1 0 0 16,-4 0 0-16,1 1 0 15,0 1 0-15,-5 2 0 16,5-3 0-16,-6 3-2 16,-1-1 1-16,0 1-1 0,-3 2-2 15,0-5-3-15,-2 3-4 16,-1-1-6-16,-2 1-3 16,-7 0-19-16,0-1-8 15,-2 0-16-15</inkml:trace>
  <inkml:trace contextRef="#ctx0" brushRef="#br0" timeOffset="37796.5956">12445 10834 107 0,'4'-4'11'0,"3"-1"1"15,2-1-10-15,0 3 1 16,3 1 0-16,3-1 3 16,1 0-1-16,0 2-6 15,6 1 4-15,-1 0-1 0,6 0-1 16,5 0 0-16,2 0-2 15,0 0 1-15,12 0-1 16,-3 0 3-16,6 0-3 16,1 0 3-16,2 0-3 15,3 0 1-15,1 0 2 16,0 0-2-16,-1 0 0 16,1 0 0-16,-2 0 1 0,-2 1 0 15,-2 2-1-15,-1 0 0 16,-5 1 0-16,-2-1-13 15,-1 1 8-15,-3-3-27 16</inkml:trace>
  <inkml:trace contextRef="#ctx0" brushRef="#br0" timeOffset="38374.6867">14697 10896 123 0,'2'2'21'0,"1"-2"-16"16,2 2-4-16,-2-2-2 16,1 2 3-16,-1-2 1 15,2 0 8-15,0 0 6 0,5 0-4 16,4 0-6-16,0 0-2 15,8-4-2-15,1 0 0 16,8-1-3-16,3 2 2 16,5-1-1-16,3-2-1 15,8 3-1-15,6-2 2 0,3-1 0 16,2 1 2-16,5-2 0 16,4-2 1-16,-1 2 0 15,1-1 1-15,3 0 0 16,-2-3 1-16,-1 4 1 15,-2 0-2-15,-4-2 15 16,-3 1-14-16,-5 4-5 0,-5-2 1 16,-5 4-2-16,-7 2 1 15,-5 0-1-15,-7 0 0 16,-5 10-1-16,-7 0-23 16,-6 5-20-16,-9-3-7 0,0 2-90 15</inkml:trace>
  <inkml:trace contextRef="#ctx0" brushRef="#br0" timeOffset="40124.6588">19765 10876 231 0,'10'-10'-9'15,"5"-2"16"-15,-3-3-4 16,5 5 3-16,0-3 3 16,9 4 5-16,2-1-8 15,5 0-5-15,2 3-1 0,1 1 1 16,3 2-2-16,-4 0-3 16,-1 2 4-16,0 2 0 15,0 0 0-15,-1 0 0 16,3 0 0-16,-1 6 0 15,1-2 0-15,-1 1 0 16,-1-2 0-16,-5 4 0 0,-2-3 0 16,-5 0 0-16,-1 1 1 15,-6 0-2-15,-2 0 1 16,-4 4-22-16,-5 0-7 16,-4-3-27-16,0-1-53 15</inkml:trace>
  <inkml:trace contextRef="#ctx0" brushRef="#br0" timeOffset="41327.8052">24435 10902 226 0,'2'0'-11'0,"4"-2"17"16,-1-4 1-16,2 1-4 16,3 0 4-16,5 0 2 15,1 1-3-15,0 2-4 16,6-2-2-16,4 3 1 0,8-1 0 16,5 0-2-16,7 0 1 15,12 1-5-15,6 1 7 16,9 0-1-16,5 0 16 15,3 0-14-15,0 0-1 16,-4 0-2-16,3 0 1 16,-11-3-1-16,1-1 1 0,-4-1-1 15,-4-1 0-15,-5 0 1 16,-3-1 18-16,-4 1-7 16,-5-4-1-16,-4 3-2 15,-5 2 4-15,-7 0-5 16,-4 1-3-16,-6 0-4 15,-6 4 0-15,-6 0-1 0,0 0-1 16,-7 11-25-16,0 0-35 16,-7-1-9-16</inkml:trace>
  <inkml:trace contextRef="#ctx0" brushRef="#br0" timeOffset="53905.8388">19788 11037 142 0,'2'-3'-1'15,"2"-6"8"-15,1 0-5 0,2-2-3 16,1 0 7-16,2 1 1 15,-1-1-3-15,0 2-1 16,0 2 0-16,2-1 0 16,-3 2-2-16,4-1 0 15,-2 1 0-15,2-1-1 16,3 0 2-16,-1-1 0 0,-1 2 0 16,1-2 2-16,1 1 3 15,-3 0 3-15,5 2-2 16,-3 1-2-16,1 2-3 15,2 1-1-15,1 1 1 0,0 0-2 16,4 0 2-16,1 0-2 16,2 0 2-16,2 1-2 15,-2 1 0-15,4 2 0 16,-2-4 1-16,-2 1-1 16,-1 2 0-16,-3-3 0 0,0 1-1 15,-5-1-12-15,-4 0-36 16,-6 0-81-16</inkml:trace>
  <inkml:trace contextRef="#ctx0" brushRef="#br0" timeOffset="54233.9451">19924 10797 180 0,'-6'0'23'0,"-4"0"-5"16,3-4-3-16,7 4-4 16,0 0-11-16,0 0-3 0,11 0 6 15,3 0-1-15,5 0-1 16,3 1 2-16,5 4-3 15,6-2 1-15,1-1 1 16,6 1 0-16,2-2-1 0,7 2-1 16,3 2 1-16,5 0 1 15,4 0 0-15,4 1-12 16,6-1-51-16,-2-1-26 16</inkml:trace>
  <inkml:trace contextRef="#ctx0" brushRef="#br0" timeOffset="55093.2279">24806 11001 219 0,'5'0'50'16,"5"-5"-47"-16,4-2 0 15,6-2 0-15,9-2 2 16,3 3 0-16,6-4-3 16,6 2 1-16,0-3 1 15,3 3-4-15,-2 1 0 0,0 2 1 16,-4 1 0-16,-2-1-1 16,0 4 1-16,-2-2-1 15,-5 1 0-15,4-3 0 16,-4 3 0-16,-3-2 1 15,-3 2 0-15,-7-1-1 16,-3 0 0-16,-3 4 1 0,-7-3-2 16,-3 2 0-16,-3 1 0 15,0-1-6-15,-13 2-9 16,-3-2-4-16,-2 0 18 16,-6-2 3-16,1 3 0 0,-1-3 0 15,-4 2 1-15,7 1-1 16,1-1 3-16,0 0 7 15,7 0-4-15,-1 2-4 16,6 0-3-16,-4 0 1 16,5 0-1-16,2 2-18 0,-2 0-16 15,4 0-16-15,-4-2-38 16</inkml:trace>
  <inkml:trace contextRef="#ctx0" brushRef="#br0" timeOffset="56468.1404">19850 10841 141 0,'0'0'35'0,"0"0"-15"16,0 0-11-16,0 0-5 16,5-4-5-16,-2 1 6 15,8-2-2-15,-1-3-3 16,3-1 1-16,6 1-1 16,-2 1 1-16,5-4-1 0,-1 1 1 15,0 4 0-15,3-2 0 16,1 1-1-16,1-1 0 15,0 2 1-15,4 1-1 16,5 1 0-16,-1 1 0 16,4 0 0-16,-2 2 0 15,3-2 1-15,-1-1-1 16,-2 0 1-16,-2-2 1 0,0 3-1 16,-3-2 0-16,-1 2 2 15,-3-1-2-15,-1 3 2 16,-6 1-2-16,-1 0 0 15,-5 0-1-15,1 0 0 0,-7 0 0 16,-1 1 1-16,-3 2-1 16,0-3 2-16,-2 0 0 15,-2 0 43-15,0 0-1 16,0 0-24-16,0-7-11 16,0 4-3-16,0-3 1 0,-2 5-2 15,-2-3-4-15,-2 4 1 16,3 0-2-16,-2 0 3 15,-2 0-3-15,-3 0 0 16,-2 0-6-16,-4 7-30 16,-2 0-8-16,-4-3-22 15,-2 0 6-15,-3-2-110 0</inkml:trace>
  <inkml:trace contextRef="#ctx0" brushRef="#br0" timeOffset="56827.4866">20061 10775 143 0,'-21'0'18'0,"1"0"-12"16,6 0 3-16,-3 0-1 15,7 0-2-15,0 0-2 16,3 0-3-16,3 0 0 16,3 1 1-16,1 2-7 0,3-2-8 15,10 1 12-15,5-2 6 16,4 0 3-16,5 2-4 15,1-2 1-15,6 0-1 16,0 2-2-16,4 1 0 16,-4-1 2-16,2 1-3 15,-6 2 0-15,-1-2 0 0,-5 2 0 16,-4-5 1-16,-5 4-2 16,-1-4 2-16,-4 0 6 15,-3 0 6-15,-4 0-4 0,5 0 1 16,-4 0-7-16,-2 0-1 15,1 0-3-15,1 0 0 16,-3 1-1-16,3 1-12 16,-4 0-44-16,0-2-85 15</inkml:trace>
  <inkml:trace contextRef="#ctx0" brushRef="#br0" timeOffset="57968.0356">24711 10936 209 0,'8'0'23'0,"1"0"3"16,5-4-16-16,9-2-9 0,8 1 1 15,5-2 13-15,9 1-9 16,3 0-1-16,10-2-5 15,3 1 1-15,5 0 0 16,3 2 1-16,-1-2 2 16,0 1 0-16,-3 2-2 0,-4 0-2 15,-9 2 2-15,-6-4-2 16,-4 3 1-16,-10-1 0 16,-4-1-1-16,-6 1 0 15,-3 0 0-15,-7 2 0 16,-3-1 1-16,-3 3-2 15,-3 0 1-15,-3 0 0 16,0 0-8-16,-3 0-4 0,-12 4-8 16,-4 1-2-16,-7 1-22 15,-3 1-41-15</inkml:trace>
  <inkml:trace contextRef="#ctx0" brushRef="#br0" timeOffset="58249.2945">24986 10976 166 0,'2'0'17'0,"11"0"10"0,3-3-14 15,6-4 2-15,5-2 2 16,1 0-2-16,5-2 4 16,1 0-10-16,1 1-3 15,3-1-4-15,-1 2-2 16,0-1 3-16,-3 3-5 0,-2-1-40 16,1-2-32-16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29:00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8595 10821 190 0,'2'0'21'0,"2"0"-21"15,4 0 0-15,0-2 3 16,1 2-2-16,0 0-1 16,7 0 1-16,0 0 0 15,2 0-2-15,4 0 2 0,1 0 0 16,4 0-2-16,3 0 2 16,1 5-1-16,3 0-1 15,6 0 2-15,1 0 0 16,8 0-1-16,-1 3-4 15,6-3 6-15,4 2 0 0,3 0-2 16,3 1 0-16,2 0 1 16,2-1 0-16,8 3-1 15,-1-3-1-15,7 0 2 16,4 0-2-16,6 2 1 0,1-4 2 16,4 0-2-16,1-1 0 15,4 2 1-15,1-5 0 16,5 1-1-16,0-1-1 15,3 2 1-15,0-3-1 16,4 1 2-16,-2-1-1 16,2 0 0-16,0 0 1 0,4 0 2 15,-1 0-3-15,2 0 2 16,-1 0 1-16,-2 2 0 16,3-2-3-16,-1 2 2 15,-1 1-2-15,-2-1 0 16,1 0 0-16,0 1 1 0,-3-3-1 15,-2 2 0-15,0-2 2 16,-3 0-2-16,-3 0 2 16,-2 0 1-16,-3 0 3 15,-2 0-1-15,-2-2-2 0,0 1 2 16,-2 1-5-16,-2 0 1 16,-3-2-1-16,0 2-1 15,-7 0 6-15,-3 0-4 16,-3 0-6-16,-3 0 8 15,-5 0-4-15,-1-2 2 16,-5 2-1-16,-9-2 0 0,-3 2 1 16,-5 0-1-16,-11 0-1 15,-14 0-59-15</inkml:trace>
  <inkml:trace contextRef="#ctx0" brushRef="#br0" timeOffset="2562.3128">19241 10882 222 0,'1'-3'25'0,"4"-7"-4"0,4 3-15 15,4 0 2-15,3 1-3 16,6-2-1-16,3 3 4 16,7-1-8-16,2 1 1 15,7 1 0-15,7-3 0 16,3 4-1-16,8-1 0 15,9 1 1-15,1-1 0 16,6 3-1-16,3-1 0 0,2 2-1 16,5 0 2-16,1 0 0 15,6 0-1-15,5 0-2 16,3 0 3-16,6 0 1 16,0 0-3-16,6 0-7 0,0 0 11 15,3 0-4 1,-1 0 7-16,3 0-14 0,-5-3 9 15,0 3 0-15,0 0-2 16,-3-1 0-16,1 1-1 16,-3 0 5-16,1 0-3 0,-4 0 0 15,-6 0 0-15,-1-4 7 16,-5 1-7-16,-6-4 1 16,-3 2-2-16,-3-5 1 15,-7 3 1-15,-5-1 2 16,-7 0 0-16,-2 3 1 15,-8-1-2-15,-7 1 3 0,-3 0-3 16,-2 1-1-16,-5 2 0 16,-9-1 0-16,-2 0-1 15,-5 3-1-15,-4-1 4 16,-6 1-3-16,-1 0 1 16,-4 0-2-16,-3 0-3 0,0 1-23 15,-13 3-14-15,-8 0 11 16,-8-4-23-16</inkml:trace>
  <inkml:trace contextRef="#ctx0" brushRef="#br0" timeOffset="3046.6308">21233 10919 209 0,'0'-3'15'0,"3"-5"2"16,9 0-10-16,4 1-2 15,5 0-4-15,8 0 0 16,5-1 0-16,4 3 1 0,5 0-2 16,5 1 0-16,6-1 0 15,6 2 2-15,6-2-2 16,5 2 1-16,2 1 0 16,4-1-1-16,0 1-1 15,0-2 1-15,-1 0-2 16,-1 2 4-16,-1-4 1 0,0 0 2 15,-3 2-3-15,-2 1-1 16,-3 0 4-16,-5-2-3 16,-6 1 0-16,-8 2-2 15,-4 0 2-15,-6 2-1 16,-7 0-1-16,-5 0 0 0,-7 0-6 16,-13 0 3-16,-5-2-87 15</inkml:trace>
  <inkml:trace contextRef="#ctx0" brushRef="#br0" timeOffset="11655.7486">13600 13440 163 0,'2'4'21'0,"0"-4"-18"16,1 0-1-16,3 2 1 15,2-2 7-15,2 0-3 16,0 0 2-16,3 0 0 16,1 0 12-16,0 0-14 15,3 0-4-15,-1 0 0 0,4 0 0 16,0 0 0-16,2 0-2 15,4 0 0-15,1 0 0 16,2 1-1-16,3 3 1 16,0-1-1-16,2 1 1 15,4 0-1-15,-2 0 1 16,2 1-2-16,-1-2 1 0,4 3 1 16,3 0-1-16,0 4 1 15,5-4-2-15,-1 1 1 16,6 2 0-16,1 0 0 15,0 0 0-15,3 0-1 0,3 0 1 16,-4-4-1-16,4 2 1 16,2-1 0-16,2-1 1 15,0 1 0-15,1-1-2 16,4-2 1-16,-2 3 0 16,4-5 0-16,1 3 0 0,1-2 0 15,0 2 1-15,-3-1-1 16,7-1 1-16,-5 0-1 15,2 1 0-15,5-3 0 16,-3 2-1-16,4-2 2 16,-4 0 0-16,3 0-1 15,0 0 0-15,0 0 2 16,1 0-2-16,6 0 0 0,3 0 2 16,-1 0 0-16,5 2 1 15,-1-2-3-15,-1 0 1 16,-1 0 0-16,-3 0-1 0,-4 0 0 15,3 0 1-15,-5 0-2 16,0 0 2-16,0 0 0 16,-5 0-2-16,-4 0 2 15,-1 0-1-15,-7 0-2 16,-6 7 2-16,-7-3-14 16,-14 1-67-16</inkml:trace>
  <inkml:trace contextRef="#ctx0" brushRef="#br0" timeOffset="17671.5024">6583 14119 132 0,'-4'-3'17'15,"-2"-2"13"-15,4-1 1 16,-1 3-7-16,1-3 1 16,0 5-17-16,-1-3-2 0,3 2 5 15,-2 2-4-15,2 0-1 16,0 0-6-16,0 0 0 16,0 0-2-16,0 0 2 15,0 0 0-15,0 0-2 16,0 0 2-16,5 2 2 0,2 2 0 15,1-3-2-15,1 3 1 16,0 1-1-16,6-3 1 16,-5 4-2-16,2-1 2 15,3 2 0-15,-1 0-2 16,3-2 2-16,0 3-1 16,1-1 0-16,2-2 0 0,3 4 0 15,2-2 1-15,2-1-2 16,4-1 1-16,1-2 0 15,2 3 0-15,2-3 2 16,1-1-2-16,2 1 1 16,2-1-1-16,1-2 1 15,1 2-1-15,-1 0 0 0,5 0 1 16,-4 0-1-16,6 0 0 16,-3-1 1-16,3 1-2 15,2 0 2-15,-2-2-1 0,4 1 1 16,1 1 3-16,-3 0-4 15,3 0 1-15,2-1-1 16,-2 2 1-16,0-2-1 16,0 3 1-16,0-2 0 15,2 1-1-15,-3 1-1 16,3 1 2-16,-2-2-1 0,2 1 1 16,-1 0-1-16,3 0 0 15,-3-3 0-15,4 1-1 16,-1 0 2-16,-1-2 2 15,1 0-2-15,3 0 2 16,-3 0 0-16,3 0-1 16,2 0 0-16,1 0-2 0,2-4 2 15,1 3 0-15,4-1 0 16,-2 0 1-16,-1 2-2 16,0-2 0-16,-2 0 0 15,1 2-1-15,0 0 3 0,-4 0-3 16,1 0 0-16,1 0 4 15,-2 0-3-15,1 0-1 16,-3 0 1-16,-1 0 1 16,-1 0-4-16,0 4 4 15,-3 0-2-15,-4-3-3 0,0 4 7 16,-1 1-2-16,-2-3-2 16,0 1 0-16,-3 1 0 15,0-3 1-15,0 2-2 16,-1-3 2-16,-4 1-1 15,4 0 1-15,-3 0-1 16,-1-1-1-16,-4 1 2 16,3 0-1-16,-2-2 0 0,-4 2 1 15,0-2-1-15,0 0 0 16,0 0 0-16,0 0 0 16,3 0-1-16,-3 0 2 0,3-6-1 15,-1 1 0-15,1 0 0 16,2 0 0-16,-3-3 2 15,-4 3-3-15,2 0 2 16,0 0-1-16,-5-1 2 16,0 2 0-16,1 1-1 15,-5 1 1-15,-2-2-1 0,-3 4-1 16,-3 0-1-16,-5 0-2 16,-9 0-18-16,-3 0-53 15,-10 0-42-15</inkml:trace>
  <inkml:trace contextRef="#ctx0" brushRef="#br0" timeOffset="18640.1705">7236 14186 10 0,'7'0'148'16,"0"0"-141"-16,-1 0-6 15,5 0-2-15,3-2 2 16,-1 2-1-16,2-2 1 15,4 2-1-15,1 0 1 0,2-2-1 16,2 2 0-16,1 0 1 16,4 0-2-16,0 0 1 15,3 0 2-15,2 0-1 16,2 0 5-16,1 2-2 0,2 2 2 16,-2 1-5-16,3 0 1 15,-1 0-2-15,3 1 2 16,-1-2-2-16,2 1 1 15,2 0 0-15,-1 0 0 16,4 1 0-16,-1-2 1 0,2 1-2 16,2-2 3-16,0 3 0 15,5-1 0-15,2-1 1 16,-2 1 0-16,1-1-2 16,6-1-1-16,0 2 2 15,-2-1-3-15,2 0 1 16,0 1 3-16,3-3-1 0,0 3-1 15,2-1 1-15,1 1-1 16,1-1-1-16,5-2 0 16,-4 1 1-16,2-1-1 15,0 1-1-15,1 1 1 16,-2 1 0-16,4-1-2 0,-3 0 2 16,2-1-2-16,1 1 2 15,-3-3-1-15,0 3 0 16,-7 1-1-16,-3-3 0 15,-4 1 0-15,-7 0-1 16,-5 0 2-16,-5-1 0 0,-4 0 0 16,-1-1 0-16,-7-1 0 15,-4 2 0-15,0 2 0 16,-10-3-15-16,-5-1-76 16</inkml:trace>
  <inkml:trace contextRef="#ctx0" brushRef="#br0" timeOffset="22312.0871">13690 14196 193 0,'6'-3'12'0,"-3"-3"7"0,0 3-5 16,3-1 9-16,-1 3-20 16,0-3 0-16,1 2-2 15,1-2 0-15,0 3 1 16,-2-1-1-16,2 0 1 15,3 1-1-15,0 1 0 0,1-2 0 16,4 0 0-16,-1 0 0 16,2 2 1-16,3-2-1 15,-4 2 1-15,4 0-1 16,0 0 1-16,1 0-2 16,-3 0 0-16,5 0 1 15,3 0-1-15,1 0 0 0,3 2 0 16,-1 2 1-1,5-2-1-15,1 1 1 0,0-1-2 16,0-1 1-16,1 3 1 16,3-4 0-16,-1 4 0 15,5-4 0-15,-1 2 3 0,5-1-2 16,-2 1-1-16,5 0-1 16,-1 0 1-16,1-1 0 15,0 3-1-15,-1-4 0 16,1 2 2-16,-1 0-2 15,4-1 2-15,-1-1 2 0,-3 2-1 16,4 0 1-16,0-1-2 16,0 1 4-16,4 0-6 15,-1 0 2-15,0 0-1 16,-1 0-1-16,-1 1 0 16,-1-1 2-16,-2 1-4 15,4 1 4-15,0 2-2 0,-2-3 1 16,6 1-1-16,-1-3 0 15,0 3 1-15,4 1-1 16,0-3-1-16,2 1 2 16,0 1 0-16,3-2-1 15,2 0 0-15,0 2 0 0,0-3 1 16,0 1-1-16,2 0 0 16,0-1-1-16,2 1 1 15,-1-2 1-15,3 0-1 16,0 0 0-16,2 0 1 0,-2 0-1 15,2 0 0-15,-4-3 0 16,3-1 1-16,-3-1-2 16,2-1 2-16,-5 3 1 15,2-1-4-15,-3 1 2 16,-2 1 0-16,1-2 2 16,-1 4-1-16,-1-1 0 15,2-1-1-15,-1 2 1 0,-1 0 0 16,1 0-1-16,0 0 0 15,-3 0 2-15,0 0-2 16,-4 0 0-16,1 3-1 16,-1-3 2-16,0 2 0 15,2 2-1-15,2-3 0 0,0 3-1 16,3-2 1-16,2 1 0 16,1 3 0-16,-1-2 0 15,-1 1 0-15,-1 2 1 16,-2-2-2-16,-1 1 2 0,2-1-2 15,-1 0 1-15,4 0-1 16,0-1 1-16,1 0 0 16,1-2 0-16,1 0 0 15,-1 1 0-15,-2-3 0 16,0 0 1-16,1 2-2 16,-3-2 3-16,0 1-4 0,-1-1 2 15,-1 0 0-15,3 0 1 16,-3 0-1-16,1 0-1 15,0 0 2-15,-2 0-1 16,2 0 0-16,-1 0 1 16,-3 0-2-16,0 0-1 0,-1 0 3 15,-1 0-2-15,-2 0 1 16,-3 0 1-16,-2-1-4 16,-1-1 2-16,-5 2-12 15,-3 0-4-15,-5 0-7 0,-6-2-25 16,-6 1-28-16,-9-7-79 15</inkml:trace>
  <inkml:trace contextRef="#ctx0" brushRef="#br0" timeOffset="25358.9611">5775 15069 142 0,'0'-10'24'0,"0"-1"-3"0,0 1-4 15,0 3-3-15,0-2-6 16,5 2-5-16,2 1-1 15,2-1-2-15,2 3 1 16,0 0 1-16,1 2-2 16,4-2 0-16,2 2 0 0,2 0 0 15,3 2 0-15,3 0 0 16,-2 0 0-16,5 0 0 16,0 0 0-16,3 0 1 15,0 4-1-15,3 0 0 16,3-1-1-16,1 3 2 15,2-3-2-15,3 1 1 0,2-1 0 16,4 1 1-16,-2-3-2 16,3 3 2-16,1-2-1 15,3 2 1-15,-2-1-1 16,-1-1 0-16,4 1 1 16,-2 2-1-16,3 0-1 0,-2-1 2 15,0 2-1-15,0-1 0 16,1 2 0-16,-1 1 0 15,1 2 0-15,0 0 1 16,-2 0-2-16,4 1 1 0,-5-2 0 16,1 1 0-16,2-1 0 15,-4-1 0-15,-2-3-1 16,-5-2 3-16,-2-1 0 16,-6-2-1-16,4 0 2 0,-6 0 4 15,-1-3 19-15,4-4-16 16,-4-3-2-16,0 3-4 15,-2 0-2-15,0 0 0 16,2 5-2-16,-7 2-18 16,1 0-49-16,-5 0-33 15</inkml:trace>
  <inkml:trace contextRef="#ctx0" brushRef="#br0" timeOffset="26577.6087">11933 15077 163 0,'3'-1'32'16,"-3"-6"-6"-16,2 1-15 0,-2 2 3 16,0 1-7-16,1 3 8 15,3-2-28-15,-2 2 13 16,1 0-4-16,1 0 0 15,2 0 4-15,6 0-1 16,-2 0 3-16,7 0-2 16,0 0 0-16,3 0 2 0,6 0-2 15,-2 0 1-15,3 0-1 16,7 0-1-16,0 0-2 16,3 0 2-16,2 0 1 15,6 0 0-15,0 0 0 16,1 0 13-16,5-2-22 0,1-2 9 15,-2 1 1-15,0 0 1 16,-1-1-1-16,-2-1 14 16,0-1-14-16,-6-1 3 15,-2 2 3-15,-2-1-1 0,-3 3-3 16,-2-1 0-16,-6 0-1 16,-1 1-4-16,-5 3 6 15,-4-1-8-15,-3 1-3 16,-2 0-29-16,-4 0-27 15,1 0-9-15</inkml:trace>
  <inkml:trace contextRef="#ctx0" brushRef="#br0" timeOffset="26952.584">15301 14974 146 0,'14'3'4'0,"-9"4"-6"16,-2 3-3-16,-3 0 5 15,0 1 0-15,0 5 0 0,-7-5-1 16,0 1-14-16,-3-1-13 15,3-4-38-15</inkml:trace>
  <inkml:trace contextRef="#ctx0" brushRef="#br0" timeOffset="27327.5682">15557 15044 58 0,'41'-6'41'0,"5"2"-14"15,2-1-20-15,4-2 2 16,5 0-1-16,5 0-1 16,4 0 1-16,5 0-3 0,2-1 0 15,2 3 0-15,4-2-3 16,2 2 3-16,0-3-1 15,1 1 3-15,1 4 1 16,-2-3 1-16,0 3-2 16,-3-1 2-16,-2 0-4 0,1 3 2 15,-5-1-2-15,2 2 1 16,-6 0 10-16,0 0-15 16,-3 0-1-16,-4 0 0 15,-2 0-15-15,-4 0 14 16,-4 0-5-16,-6 0-19 0,-2 0-41 15,-10 0-26-15</inkml:trace>
  <inkml:trace contextRef="#ctx0" brushRef="#br0" timeOffset="29780.5066">6284 15872 142 0,'4'0'21'0,"1"-3"-19"15,1 0-1-15,1 1-1 0,0 0 0 16,4 1 1-16,0-1-1 16,3 0 0-16,4 2 1 15,1-2-1-15,1 2 2 16,4 0-1-16,3 0 2 15,2 0-3-15,1 0 1 16,6 0 0-16,0 0-1 0,3 0 1 16,3 0 0-16,4 0 0 15,0 0 0-15,5 0 1 16,2 0 1-16,-1 0 3 16,-1 0-1-16,5 0 0 0,0 0-4 15,-2 0 2-15,1 0 2 16,1 0-2-16,0 0 1 15,0 0-2-15,-1 0 0 16,5 0 1-16,-4 0 0 16,4 0-1-16,-1 2 0 15,-1 2-1-15,-1-1 1 0,1 1-1 16,-1 0 2-16,-2 0-1 16,-1 0 0-16,6 2 0 15,-3-3 1-15,1 1-2 16,5-1 1-16,0-1-2 15,3 0 4-15,2-2-3 0,3 0 0 16,-3 0 0-16,-2 0-1 16,2 0 1-16,-2 1 0 15,1-1 0-15,-2-3-1 16,3-1 4-16,-3-1-4 0,1 2 1 16,0-3-1-16,-1 2 3 15,2 0-3-15,-2 0 1 16,-3 0-2-16,-1-1 2 15,-3 1-1-15,1 3 1 16,-2-3-1-16,2 0 0 16,-1 2 0-16,-1 1 0 15,-2-3 0-15,-4-1 0 0,1 1 0 16,-4 0 0-16,-1 1 1 16,-3-1-1-16,2 1 0 15,-6-2 1-15,0 1-1 16,-5 1 2-16,1-1-2 15,-5 0 1-15,-1 2-1 0,-3 2 0 16,-1-1 0-16,-4 1 0 16,0-2 0-16,-2 2 1 15,-2 0-1-15,0 0-5 16,0 0-12-16,1 0-13 16,0 0-16-16,-2 0-32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29:46.0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14979 16234 208 0,'-4'-6'23'16,"3"-3"-18"-16,1 2 7 16,-2 3 4-16,2 1-3 0,0-1 0 15,0 1 0-15,8-1-11 16,6-2 5-16,5 1 1 16,11-3-8-16,10-4 3 15,10 4-10-15,9-4 10 16,8-1-8-16,4-1-23 0,-3 0 3 15,-4-1 4-15,-3 3 8 16,-5-1 9-16,-8 2 3 16,-3 3 5-16,-7 2-4 15,-6 2-3-15,-7 1-70 16</inkml:trace>
  <inkml:trace contextRef="#ctx0" brushRef="#br0" timeOffset="17359.7631">15130 16306 48 0,'5'0'19'0,"-1"0"-11"15,0 0 3-15,-1 0 2 16,1 0-1-16,3 0 2 16,-2 0 0-16,3 0-2 15,2 0 0-15,1 0 3 16,5 0-4-16,2 0-5 0,2 0-3 15,5 0-3-15,4-5 3 16,2-1-2-16,1-2-1 16,2-3 1-16,3 0-3 15,-1-3 9-15,4 0 11 16,-2-1-6-16,-1-1 3 0,1 0 0 16,-4 4-9-16,0-1 2 15,-4 3-6-15,-3 3 0 16,-1 2-1-16,-4-1-1 15,-5 3-9-15,-2 2-14 16,-5-1-9-16,-3 1-1 0,-2 1-13 16,-5 0-11-16</inkml:trace>
  <inkml:trace contextRef="#ctx0" brushRef="#br0" timeOffset="17765.989">14953 16276 180 0,'10'0'21'16,"6"-1"-6"-16,9-7 7 16,7-3 12-16,12-3-16 15,2 0-8-15,5-2-4 0,5-2-1 16,3 2-3-16,-1-4-1 15,-2 6-2-15,-2-2 2 16,-3 4-1-16,-3 1 1 16,-1 0-1-16,-6 4-1 15,0 3 1-15,-1 4-4 0,-4 0-17 16,-5 0-22-16,-8 0-33 16</inkml:trace>
  <inkml:trace contextRef="#ctx0" brushRef="#br0" timeOffset="20765.7646">20149 11901 218 0,'0'0'32'0,"0"0"-7"16,0 0-13-16,5-2-6 15,6-3 6-15,1 2-10 0,9-3 1 16,4-1-1-16,7 1 2 16,0-2-2-16,6 0-1 15,1-1 0-15,-1 0-1 16,4 3 0-16,-3-5 1 16,-3 1-1-16,-2 3 3 0,-4 0-2 15,-3 0-1-15,-5 3 2 16,-2 0-2-16,-6 4 0 15,-4-3 1-15,-2 3-2 16,-4 0-1-16,-2 0-6 16,-2 0-9-16,0 0-13 0,-2 4-4 15,-5 5 2-15,-10 0 9 16,-5 4-32-16,-3 1-38 16</inkml:trace>
  <inkml:trace contextRef="#ctx0" brushRef="#br0" timeOffset="20937.627">20294 11968 105 0,'-32'11'36'16,"5"-2"7"-16,9-4-3 16,4-4 9-16,9 2-21 15,3-3-8-15,2 0-8 16,0 0-15-16,10 0-2 16,12-4 13-16,10-4-5 0,9-5 0 15,15-1-30-15,4-6-53 16,6-2-37-16</inkml:trace>
  <inkml:trace contextRef="#ctx0" brushRef="#br0" timeOffset="29968.4419">22437 10497 462 0,'-3'0'9'0,"2"0"-10"15,1 0-2-15,0 0-2 16,0 0 6-16,0 2 0 16,4 7-1-16,0 0 0 0,1 6 1 15,-4 3-3-15,1 6 1 16,-2 2 2-16,0 8 0 15,0 6-2-15,0 2 3 16,-2 10-2-16,-1 4 0 16,0-4 0-16,3 6-1 15,0-6-1-15,0-8-1 0,5-6 1 16,3-10 0-16,6-8-1 16,5-10-6-16,8-5 7 15,9-5-3-15,12 0 9 16,12-5 1-16,8-5-7 15,5-3 8-15,0 1-35 0,-5-6-56 16,-14 0-72-16</inkml:trace>
  <inkml:trace contextRef="#ctx0" brushRef="#br0" timeOffset="30374.664">23015 10830 414 0,'-6'-11'8'16,"5"3"4"-16,-1 1-1 16,2 3-9-16,0 4 0 15,-2 0 0-15,0 0-5 0,1 2-21 16,-1 7 13-16,-2 6 10 16,1 2 2-16,0 2-2 15,3 3 1-15,0 1-1 16,3-4-14-16,7-2-8 0,8-3 3 15,4-7 12-15,5-5 1 16,5-2 9-16,-2-2-10 16,3-11 1-16,-4-1 8 15,-2-5 3-15,-7 1 4 16,-5-6 1-16,-4 2 12 16,-9-3-1-16,-2-2 5 0,0 0-13 15,-9 1 1-15,-3 2-9 16,-3 4 2-16,1 8 6 15,-5 3-15-15,4 7-1 16,-4 2-20-16,2 5-12 16,2 10-6-16,1 1 7 0,6 2-30 15,7 0-9-15</inkml:trace>
  <inkml:trace contextRef="#ctx0" brushRef="#br0" timeOffset="30983.9947">23542 10565 336 0,'-5'-22'13'16,"-9"4"-4"-16,3 4 4 15,-1 5 4-15,-2 6 4 16,1 3-10-16,-1 0-7 15,-3 11-4-15,0 7 1 16,-3 1-2-16,1 8 1 16,2-2 0-16,2 1-1 0,4-2-3 15,4-3-9-15,4-5 5 16,3-2 2-16,0-6 2 16,3-2-2-16,11 0 5 15,10-1 5-15,3 0-8 0,5 2 9 16,2 5-3-16,4 3-1 15,-2 5-2-15,-1 7 1 16,-8 5 0-16,-3 4 0 16,-7 6-1-16,-5 1-2 15,-9-4 1-15,-3-1-1 0,0-6 2 16,-8-7 0-16,-5-4 4 16,-2-9-2-16,2 0 0 15,-2-7 2-15,-1-5 1 16,1 0-1-16,3-4 6 15,1-12 4-15,0-4-4 16,2-8 2-16,8-6 0 16,1-1-6-16,0-8-5 0,7 1 1 15,11-2-2-15,-2 6-2 16,7 5 0-16,3 6 0 16,-6 7 4-16,4 5-2 15,-2 5 5-15,-1 7-5 0,-1 3 2 16,-2 0 0-16,-2 0-3 15,0 0 1-15,-3 5-15 16,-6 0-20-16,-7-5-54 16,0 0-84-16</inkml:trace>
  <inkml:trace contextRef="#ctx0" brushRef="#br0" timeOffset="31155.8469">23758 10546 484 0,'-7'-26'4'16,"0"5"5"-16,2 2 3 0,3 6 2 16,-2 2-9-16,4 5-3 15,0 2-4-15,0 0-22 16,7 0-35-16,4 1-47 16,4-4-81-16</inkml:trace>
  <inkml:trace contextRef="#ctx0" brushRef="#br0" timeOffset="31452.7147">24087 10436 189 0,'1'0'174'15,"-1"0"-158"-15,0-1 13 16,0-1-10-16,0 2-7 0,-1 0-9 15,-6 2-5-15,-6 6 1 16,-3 10 2-16,-4 7-2 16,1 6 1-16,-3 4 1 15,5 3-1-15,7 1-1 16,6-6 0-16,4-3 0 0,11-8-6 16,14-7 3-16,9-10 7 15,4-5 0-15,7 0-2 16,1-16-23-16,-2-6-46 15,-7-10-146-15</inkml:trace>
  <inkml:trace contextRef="#ctx0" brushRef="#br0" timeOffset="32390.145">22543 11953 379 0,'1'-15'5'0,"5"-3"8"15,-1 1-2-15,4-3 5 16,0-3-7-16,2-2-5 16,2 0-3-16,-1-2-2 15,3 0 4-15,-5 4-3 0,1 5 1 16,-3 4-3-16,-3 5 3 16,-3 2-1-16,-2 5-3 15,0 2 0-15,0 0 5 16,-10 6-5-16,-2 4 2 15,-2 6 0-15,-3 4-1 0,3 1-1 16,3 8-2-16,6 0-3 16,1-2 2-16,4 6 1 15,4 1-1-15,8-1 2 16,4 4-1-16,4-1-5 16,-4-2-8-16,4 3-3 15,-1-2 4-15,0-5 9 0,-4-1 5 16,-3-8 3-16,-5-1 0 15,-4-4-1-15,-1-4 2 16,-2-3-1-16,0 0 3 16,-5-3 2-16,-9-1 3 15,-5-2-6-15,-1 1-2 0,0-4-60 16,-1 0-36-16,6-4-46 16</inkml:trace>
  <inkml:trace contextRef="#ctx0" brushRef="#br0" timeOffset="32765.121">22751 12120 202 0,'9'-4'8'16,"-4"-1"27"-16,0-1 7 15,3 1-12-15,-3-2-4 0,2-1-8 16,2-4-6-16,1 0-9 15,-2-2-1-15,5-1-3 16,-4-2 1-16,2-1-2 16,-4 4-3-16,-2-1-8 15,-5 1 0-15,0 1-4 0,-4 5 4 16,-6 1 10-16,-3 3 5 16,-1 4 3-16,2 0-3 15,-5 10-1-15,5 5-1 16,0 8 0-16,6 4 0 15,4 4 3-15,2-1 1 0,7 2 1 16,13-4 0-16,7-2-3 16,5-4 0-16,4-6-2 15,0-4 2-15,-2-6-47 16,-4-6 0-16,-4-2-60 16</inkml:trace>
  <inkml:trace contextRef="#ctx0" brushRef="#br0" timeOffset="33358.8416">23070 11956 344 0,'0'-12'6'0,"4"8"15"0,-1 4-5 15,7 0-17-15,-1 9 2 16,5 6-2-16,0 4 2 16,0 1-2-16,0 2 2 15,-2 0 0-15,-4-3-2 16,0 0 1-16,-2-6-1 0,-5-1 0 15,3-4-3-15,-4-3 0 16,0-3-1-16,0-2 4 16,0 0 3-16,0 0 0 15,0-10-1-15,0-7 1 16,0-4-1-16,0-2-2 16,7-3 2-16,2-2-2 0,2 4-2 15,1 2 3-15,-1 4 0 16,3 6-2-16,-1 4 5 15,0 7-1-15,-1 1-2 16,3 0-1-16,-3 9-2 16,3 7-1-16,-3 2 5 0,0 3 0 15,1-3 0-15,-1 3-1 16,2-6 0-16,-2-5-4 16,-4-3-1-16,-1-3 2 15,-2-4 1-15,-5 0 2 0,0-4 1 16,0-5-38-16,-7-4-17 15,-5-5 22-15,4-2 24 16,-1 0 8-16,-1-1 5 16,7 0 17-16,-1-1 1 15,4 2-5-15,0 2-9 16,4 6-3-16,3 5 5 16,3 4-11-16,0 3 5 0,0 5-7 15,2 5 4-15,0 8 3 16,1 2 0-16,-1-1-4 15,2 1 0-15,3-2 0 16,0-6-1-16,0-1-15 16,3-4-2-16,-1-3-32 0,3-4-29 15</inkml:trace>
  <inkml:trace contextRef="#ctx0" brushRef="#br0" timeOffset="34296.2438">23758 11903 240 0,'11'-15'9'0,"-6"-1"11"16,-5-2-2-16,0 0-5 16,0 3-3-16,0 0-7 15,0 5 1-15,-7 2-1 0,2 5-2 16,-3 3 4-16,3 1-3 16,-4 10 0-16,1 6-4 15,-2 2 2-15,3 2 0 16,0-1 0-16,4-1 2 15,1-2-4-15,2-5 1 16,2-1-3-16,6-4-3 0,5-4-4 16,3-2 4-16,-2-1-1 15,3 0 2-15,-3-3-13 16,-3-2-8-16,-1-5 25 16,-3-1 25-16,-1 0-18 15,-2-2 15-15,-2 0-2 0,-2-4 1 16,0 5-2-16,0 1-6 15,0 2 3-15,0 4-2 16,0 3-8-16,0 2-3 16,5 0-3-16,-3 0-1 15,3 0 2-15,0 6 2 0,2-2-8 16,1 0-12-16,1-2 0 16,-2 0 4-16,0-2 1 15,1 0 11-15,-1-2 2 16,0-4 1-16,-2-4 0 15,3-1 0-15,-3 3 3 16,2-5 2-16,-4 5 4 0,1-2 8 16,-1 2-4-16,1 2-4 15,-4 2 2-15,4 1 7 16,-2 3-6-16,0 0-10 16,1 0-6-16,2 5 2 0,2 3 3 15,2-1-1-15,-1 0 3 16,1-2-1-16,3-2-4 15,1-1 2-15,1-2-1 16,1 0 4-16,4 0-8 16,1 0-7-16,-3-3-10 0,2-3-5 15,-4-1 9-15,0 0 17 16,0-2 3-16,-4 0 0 16,-1 0 0-16,0-3 2 15,0-4 5-15,-1-3-7 16,2-5 4-16,-4-1-5 15,2-2-1-15,-4-1 1 16,1 0-1-16,-4-1-1 0,-2 2 3 16,0 4-9-16,-2-2 5 15,-9 3 4-15,-3 1 0 16,-1 3 1-16,3 2-3 16,-3 5 0-16,6 3 2 0,1 4 2 15,4 2-2-15,-1 2-1 16,2 0-2-16,3 7-1 15,0 11 1-15,0 7 0 16,6 7 1-16,5 5 1 16,3 10 4-16,2 3 3 0,3 0-6 15,3-2-2-15,0-5 1 16,0-4-1-16,-3-5-1 16,-2-9-22-16,-7-7-28 15,-5-9-96-15</inkml:trace>
  <inkml:trace contextRef="#ctx0" brushRef="#br0" timeOffset="34577.4815">24170 11683 250 0,'0'-11'120'0,"0"1"-113"15,8-3 0-15,7 1-5 16,4-1 1-16,5 1-2 15,3-1-2-15,5-1 2 16,-1 1-10-16,1 1 9 16,-1-1-4-16,-3 5-9 0,-4 0 12 15,-7 3 6-15,0 5-7 16,-7 0 1-16,-1 2-1 16,1 11-3-16,-3-1 8 15,1 4-3-15,1 2 2 16,-1-4-2-16,-1 0-33 0,-5-5-84 15</inkml:trace>
  <inkml:trace contextRef="#ctx0" brushRef="#br0" timeOffset="34733.7454">24504 11467 210 0,'-2'-12'125'16,"2"-1"-117"-16,0 2 7 15,0 2-13-15,4 4-5 16,4 0-30-16,4 2-43 0,3-1 6 16,3 2 1-16</inkml:trace>
  <inkml:trace contextRef="#ctx0" brushRef="#br0" timeOffset="34905.5878">24656 11403 62 0,'7'0'51'15,"-1"0"-1"-15,-5 2-23 16,-1 5-9-16,0 5 22 15,0 5-10-15,-1 2-2 0,-5 6-10 16,6 0-10-16,0-2-4 16,6 1-2-16,6-5 0 15,11-3-1-15,4-7-2 0,4-4-1 16,3-5-13-16,-5 0-53 16,0-14-101-16</inkml:trace>
  <inkml:trace contextRef="#ctx0" brushRef="#br0" timeOffset="35421.1741">24909 11292 276 0,'-3'-17'21'15,"1"4"24"-15,0 6-8 16,2 7-15-16,0 0-19 16,0 7-10-16,0 9 6 15,0 4 1-15,0 5 1 16,0 0-2-16,0-2-2 0,0 0-2 15,0-5-6-15,-6-8 6 16,1-2 2-16,-4-3 3 16,-1-5 4-16,-1 0-3 15,-2 0 0-15,0-5 2 0,1-4 5 16,2-2 0-16,0-3 0 16,1-4-2-16,4-1 0 15,2-3 1-15,1 0-4 16,0-1 2-16,2 4-3 15,0 1 1-15,5 2 0 0,4 7-8 16,4 5 3-16,1 4 6 16,4 2-4-16,-2 9-5 15,6 7 0-15,0 1 1 16,2 3-7-16,3-1-9 16,2-1-6-16,0-4-16 0,0-7-11 15,-4-4 46-15,-6-5 8 16,-2 0 6-16,-7-9 36 15,-2-5 8-15,-8-6-4 16,0-1-15-16,0-3-11 16,-8-2-8-16,-4-3-5 0,-3-1 12 15,-2 0-20-15,-2 1-2 16,5 4-9-16,-1 4-10 16,7 1-9-16,3 6-8 15,1 1-8-15,4 6-66 16</inkml:trace>
  <inkml:trace contextRef="#ctx0" brushRef="#br0" timeOffset="35952.3853">25223 11201 245 0,'6'0'43'15,"1"-5"-34"-15,1-4-5 16,-1-2-1-16,-2 1-3 16,-2 1 0-16,-1-2-5 0,-2 0 3 15,0 4-2-15,-2 2 3 16,-3 3 8-16,-2 2-5 16,0 0 2-16,1 4-2 15,2 8 1-15,1 6-2 16,3 0 1-16,0 2 0 0,9 1-2 15,9-2 6-15,6 1 1 16,3-5-2-16,3-5 0 16,2-5-8-16,-1-5 8 15,-2 0-1-15,-7-10-1 16,-5-10 0-16,-7-5 0 16,-8-4-11-16,-2-4-5 0,0-7 6 15,-2-3 7-15,-3-1 0 16,-2-1-1-16,0 0 3 15,3 7-2-15,-1 2 2 16,1 11 5-16,2 5 8 16,1 8 10-16,-1 8 6 0,0 4-6 15,2 11-26-15,0 13 0 16,0 6-1-16,0 9 4 16,7 5-2-16,6-1 0 15,1-2 0-15,8-1 0 16,3-7-3-16,1-8-22 0,-2-11-27 15,0-6-90-15</inkml:trace>
  <inkml:trace contextRef="#ctx0" brushRef="#br0" timeOffset="36108.617">25395 10954 405 0,'3'-18'0'0,"14"-2"-3"16,12 2 0-16,3-1-9 0,2 4-58 16,3-3-79-16</inkml:trace>
  <inkml:trace contextRef="#ctx0" brushRef="#br0" timeOffset="37546.0268">23281 12662 227 0,'0'-3'74'15,"-2"-3"-66"-15,2 3 14 16,-2-1 4-16,0 4-8 0,2-2-11 16,0 2-2-16,0 0-5 15,-1 0 0-15,1 0 0 16,-2 0 0-16,2 0 1 16,0 0-2-16,0 0 2 0,0 0-1 15,0 0 5-15,0 0 17 16,-2 0 2-16,2 0-3 15,0 0-1-15,0 0-5 16,0 0-8-16,0 0-7 16,0 0-5-16,0 0 0 0,0 2 3 15,0 11 2-15,2 3-1 16,1 7 1-16,1 6 0 16,1 4 0-16,0 5 1 15,7-1-1-15,0-5 0 16,6-3-2-16,1-8-28 15,3-6 6-15,2-8 5 16,0-6 11-16,3-1-3 0,0-8 6 16,0-9 1-16,0-3-13 15,-1-8 20-15,-7 2-5 16,-6-7 3-16,-8 2 0 16,-5-2-1-16,-3 3-4 0,-14 1 9 15,-7 6 1-15,-3 7 1 16,-6 7-6-16,3 7 3 15,-1 2 0-15,3 0-3 16,1 8 0-16,6 0-1 16,9 2-2-16,9-5-20 15,3-2-32-15,1-1-16 0,13-2 20 16,8-2 3-16,4-8 17 16,1-6 19-16,-1-2 13 15,2-6 16-15,3 0 15 16,-4-3 5-16,-2 2 8 15,-3 0-10-15,-4 2 3 0,-2 3-14 16,-5 6-4-16,0 5-1 16,-4 2-5-16,0 5-5 15,-4 2-7-15,4 7-10 16,0 9 2-16,-2 11 2 0,0 7 2 16,-3 5 0-16,3 4 1 15,-1 0 6-15,3-4-4 16,6-3-4-16,1-6-3 15,4-7-6-15,2-7 2 16,1-5 0-16,-3-6 6 16,-2-3 3-16,-3-2 0 15,-1-3 4-15,-7-7 1 0,0-2 0 16,-5 1 3-16,0-3-4 16,-6 1-7-16,-10 1-1 15,-4 2-12-15,-5 2 21 16,-4 3-2-16,6 3-2 15,1 2 2-15,6 0-1 0,7 0 0 16,6 0-4-16,3 0-9 16,0 0-25-16,8 0-5 15,7 0 20-15,4-3 10 16,5-6-18-16,1-2-3 0,2 2 18 16,-1-2 22-16,-4 1 14 15,2 2-1-15,-2 5-11 16,-2 1 5-16,-1 2 12 15,3 4-5-15,3 12-6 16,-1 7 5-16,2 9-12 0,-1 7-6 16,-3 2 1-16,-5 4-5 15,-2-6 4-15,-6-3-1 16,-6-11-2-16,-3-7-3 16,-5-9-15-16,-12-9-48 15,-3-11-115-15</inkml:trace>
  <inkml:trace contextRef="#ctx0" brushRef="#br0" timeOffset="37686.6691">23864 12341 330 0,'-1'-9'0'15,"1"2"2"-15,0 4-37 16,0 3-61-16,0 0-15 15</inkml:trace>
  <inkml:trace contextRef="#ctx0" brushRef="#br0" timeOffset="38233.4751">24044 12484 246 0,'7'0'21'16,"0"0"18"-16,4-4-6 15,-2 1-3-15,0-1-22 16,-1 0-1-16,-1 4-5 16,-2-2-2-16,-2 2-1 15,-3 0-5-15,0 2 1 0,0 8 3 16,0 2 8-16,-1 2-3 16,-1 2-2-16,2 0-1 15,0 1 0-15,0-2 2 16,14-2-4-16,4-2 1 15,6-4 0-15,6-6 1 16,1-1 1-16,5 0-11 0,-4-7-4 16,0-8-10-16,-5 0-22 15,-6-1 7-15,-4-2 19 16,-5-1 19-16,-4-3 5 16,-5 0 3-16,-1 2 4 15,-2-4 4-15,0 6 3 16,-4 0-15-16,-3 3 3 0,-2 5 3 15,0 3-2-15,-1 4-4 16,0 3 0-16,-2 0-3 16,-5 10 0-16,0 7-1 0,-3 2 0 15,-2 6 0-15,3 2 0 16,-1 5 1-16,1 5 0 16,5 1 0-16,4-1 0 15,4-3 0-15,4-1 0 16,2-7-2-16,6-6 1 15,8-8 0-15,8-4-3 0,7-8 4 16,3 0-15-16,4-13-3 16,3-5-67-16,-1-9-92 15</inkml:trace>
  <inkml:trace contextRef="#ctx0" brushRef="#br0" timeOffset="38655.3144">24582 12330 297 0,'-3'-5'24'16,"-8"3"-1"-16,0 2-21 16,2 4-4-16,-1 10 2 0,3 6 1 15,4-1-1-15,3 5 1 16,5-3-3-16,7 1 3 16,8-5-2-16,2-2-5 15,6-5 1-15,0-5 2 16,1-5-4-16,3 0 2 0,-1-5-6 15,-1-11-11-15,-6 0 1 16,-4-4 11-16,-4-5 1 16,-6-1 11-16,0-3 9 15,-7-3 0-15,-3-2-2 16,0-2-3-16,-5-1 20 16,-6 1-17-16,0 6 2 15,3 3 0-15,-2 6 20 0,3 8 1 16,4 8 0-16,-1 5-13 15,4 4-26-15,-2 10 5 16,2 7 1-16,0 6 1 16,0 3 0-16,7 3 0 0,0-1 0 15,3 0-18-15,0-4-13 16,-3-3-6-16,0-7-37 16,-5-6-50-16</inkml:trace>
  <inkml:trace contextRef="#ctx0" brushRef="#br0" timeOffset="39030.3149">24750 12316 269 0,'-10'-9'28'15,"1"0"34"-15,4 2-23 16,3 0-8-16,-1 0-22 16,3-2-5-16,0-2-4 0,5-2 2 15,7-1-6-15,3 0-5 16,4-4-7-16,5 0 9 15,-2 2-10-15,3-1 14 16,-6 3 4-16,1 3-2 0,-6 3-1 16,-4 2 6-16,-3 2-2 15,-2 4-2-15,-5 0-3 16,0 0-1-16,0 6-1 16,2 2 7-16,1 3 0 15,5 3 0-15,4 3-2 16,4 0 0-16,6 3 1 0,3-1-1 15,1-1 0-15,-1 3 1 16,-3-4-1-16,-1-2 0 16,-7 0 1-16,-5-1 1 15,-7-3-4-15,-2 3-1 16,-15 2-8-16,-12 2 20 0,-9 4-7 16,-10-3-38-16,-8 0-96 15</inkml:trace>
  <inkml:trace contextRef="#ctx0" brushRef="#br0" timeOffset="46311.3382">14218 14229 272 0,'0'0'34'0,"0"0"-7"0,-2-4 3 16,2 2-17-16,0 0-5 15,0 2-8-15,4 0-2 16,5 0 4-16,1 0 0 16,3 0-4-16,3 2 2 15,4 4 0-15,2-1 0 0,2-2 0 16,5 3-2-16,3-1 2 15,3-2-2-15,1 1 3 16,5-2-1-16,6-2-3 16,1 2 6-16,4-2-4 15,4 0 1-15,2 0 0 16,5 0 1-16,1 0-1 16,1 0 1-16,1 0-1 0,2 0 2 15,-4 0-2-15,-1-2 0 16,-3 2 0-16,-5 0-2 15,-4 0 1-15,-5 0 1 16,-5 0 1-16,-4 0-1 0,-5 0-4 16,-5 2 6-16,-6 3-1 15,-4-1-1-15,-2 1-2 16,-5-2-9-16,-3 3 2 16,0-2 4-16,-5-1-4 15,-2 2-26-15,0 1-8 0,-11-1 0 16,-9 3-5-16,-5-5-49 15</inkml:trace>
  <inkml:trace contextRef="#ctx0" brushRef="#br0" timeOffset="46811.3139">14453 14378 264 0,'-12'0'4'0,"5"-7"29"15,-1 0-4-15,2 1-6 0,3-1-3 16,3 2-4-16,0 2-8 15,0-1-4-15,2-1-6 16,11-1-4-16,1 3-5 16,8-4 0-16,6 2-2 0,5-1 9 15,4-1-6-15,4 1 11 16,5-1-2-16,3 2 2 16,4-1 1-16,2 1 0 15,6 2 0-15,1-1 0 16,2 3-1-16,1-1 1 15,-4 0-1-15,-2 2 0 16,-3-2-1-16,-2 0 0 0,-4 2 1 16,-7-2-1-16,-2 0 0 15,-7 2 1-15,-1-1-1 16,-6-1 1-16,-5 0-1 16,-7-1 0-16,-6 1 2 0,-1 2-2 15,-8 0 0-15,0 0-9 16,-15 0-54-16,-4 0-60 15</inkml:trace>
  <inkml:trace contextRef="#ctx0" brushRef="#br0" timeOffset="49467.8383">22731 14660 278 0,'3'-9'49'15,"3"-3"-20"-15,5 3-13 16,5 2-11-16,7 3-6 16,6 0 2-16,7 4-1 15,5 0 0-15,1 5 1 0,2 7-1 16,2 1 1-16,0 2-1 15,-2 0-1-15,-5-3-36 16,-3-2-27-16,-6-9-54 16</inkml:trace>
  <inkml:trace contextRef="#ctx0" brushRef="#br0" timeOffset="49717.8112">23108 14437 365 0,'-5'-7'16'0,"-1"3"1"16,3 4-12-16,-1 7-6 16,-1 10-11-16,-3 6 12 15,0 7 0-15,-1 6-1 0,-4 5 3 16,4 4-3-16,2-1-18 15,4-1-34-15,3-7-42 16,0-7 7-16</inkml:trace>
  <inkml:trace contextRef="#ctx0" brushRef="#br0" timeOffset="49967.7474">23484 14697 299 0,'7'-8'70'0,"-2"-3"-40"15,2 2-5-15,-2 4-4 16,5 1-4-16,-1 4-9 16,3 0-6-16,3 5-2 0,0 8 1 15,5 10-1-15,1 4 0 16,-2 7 0-16,-4 1-6 15,-5 4-32-15,-8-3-43 16,-2-2-72-16</inkml:trace>
  <inkml:trace contextRef="#ctx0" brushRef="#br0" timeOffset="51139.636">23839 14251 317 0,'0'-10'23'0,"0"-1"0"15,0-1-17-15,0 5-3 0,0 3-1 16,2 0-1-16,-2 4-1 16,0-2 1-16,0 2-1 15,1 0 1-15,1 0-1 16,0 0-1-16,0 8 0 16,4 1 0-16,1 2 0 15,2 1 3-15,1-2-3 0,3 2 3 16,-2-4-2-16,5-1 1 15,-4-5 0-15,5-2 0 16,-3 0 1-16,2 0-1 16,0-9 1-16,4 1-1 15,-4-4 0-15,1-2-2 16,-5 2-3-16,1-2 4 0,-6 1 1 16,-2 1-1-16,-3 1 3 15,-1 0 3-15,1 2 1 16,0 0 5-16,0 6 0 15,1 1-10-15,2 2-1 16,3 0-4-16,4 7-4 0,2 9 4 16,5 2 1-16,1 9-3 15,0 3-10-15,-1 6 9 16,-1 5 0-16,0-4 4 16,-3-1 0-16,-3-4 2 15,-4-9-1-15,-3-1 1 0,-3-8 0 16,-2-1-1-16,-4-5 2 15,-9-1 5-15,-6 0 4 16,-3-1-2-16,2-4-2 16,-1-2-3-16,5 0-1 15,2-4-2-15,4-10 1 0,8 0-22 16,2-9-51-16,0-6-153 16</inkml:trace>
  <inkml:trace contextRef="#ctx0" brushRef="#br0" timeOffset="51311.4886">24441 14223 324 0,'10'-2'49'15,"-3"2"-36"-15,0 0-11 16,1 11-1-16,1 5 0 16,-4 5-1-16,2 4 1 0,-1 6-17 15,-2 2-17-15,-1-4-38 16,-3-6-52-16</inkml:trace>
  <inkml:trace contextRef="#ctx0" brushRef="#br0" timeOffset="51608.3423">23617 14695 450 0,'0'-8'5'0,"0"-3"-4"16,5 5-2-16,7 6-2 15,3 0 1-15,5 8-1 16,-1 9-11-16,3 7-8 16,-2 2-23-16,-6 5-29 0,-2-3-51 15</inkml:trace>
  <inkml:trace contextRef="#ctx0" brushRef="#br0" timeOffset="52749.15">25183 13695 378 0,'6'-4'-13'0,"-2"-3"35"16,5 2-16-16,2 3-3 0,3 2-3 15,3 3 0-15,2 7 1 16,1 3-1-16,2 0 0 15,-1 0 0-15,-1-1 0 16,1-5 1-16,-1-2-12 16,-4-5-13-16,2 0-25 0,-7-6-65 15,-1-11-86-15</inkml:trace>
  <inkml:trace contextRef="#ctx0" brushRef="#br0" timeOffset="52920.991">25412 13572 304 0,'-7'0'75'16,"-2"0"-53"-16,1 7-20 16,0 12-3-16,-5 6 1 15,2 4 0-15,1 3 0 16,1 0 0-16,5-1 1 0,3-5-10 16,1-2-41-16,1-8-22 15,10-7-63-15</inkml:trace>
  <inkml:trace contextRef="#ctx0" brushRef="#br0" timeOffset="53186.6017">25778 13604 315 0,'17'-9'44'0,"-1"4"-35"16,-3 5-7-16,-3 0-2 15,2 8-2-15,-5 7-6 16,-4 1 5-16,-3 2 6 16,0-2 5-16,-3 1-4 15,-2-4-3-15,2 0-1 0,3-6-1 16,0-2-1-16,5-3-14 16,11-2-3-16,6 0-4 15,4-9-31-15,5-9-39 16,4-5-72-16</inkml:trace>
  <inkml:trace contextRef="#ctx0" brushRef="#br0" timeOffset="53655.3262">26325 13228 324 0,'-4'-4'41'0,"1"-1"-30"15,0 1-3-15,3 4-6 16,0 0-3-16,0 0-2 16,3 0 2-16,7 3 4 15,2-2-3-15,5-1-2 0,2 0-3 16,1 0 2-16,-2-5-8 16,1-3 5-16,-2-4 4 15,-3 0 2-15,-4-2 1 16,-3-1 1-16,-4-1 8 15,1 1-4-15,-4 1 7 0,0 0-4 16,0 2-1-16,0 2-1 16,-2 3 1-16,-2 2-6 15,4 3 0-15,0 2-3 16,0 0 1-16,4 13-9 16,5 3 5-16,2 5 2 0,1 6 1 15,3 2-2-15,1 3-3 16,-1 0-1-16,0-2 1 15,2-1 3-15,-3-2 3 16,-6-7 0-16,0-3 0 16,-4-3 0-16,-4-3-2 15,0-3-1-15,0 0 3 16,-5 0-18-16,-3-6-10 0,1 2-38 16,2-4-16-16,5 0-61 15</inkml:trace>
  <inkml:trace contextRef="#ctx0" brushRef="#br0" timeOffset="53905.3175">26721 13235 270 0,'11'-9'21'0,"-2"1"3"16,0 4-9-16,0 2-2 16,0 2-10-16,-1 2-2 0,0 10-1 15,-4 4 2-15,-3 6 2 16,-1-2-1-16,0 2 1 15,-1-6 6-15,-3 1-5 16,3-6-2-16,1-7-2 16,0-2 1-16,13-2-7 0,13-4 14 15,8-8-6-15,7-6-3 16,8-3-33-16,1-8-68 16,-4-3-53-16</inkml:trace>
  <inkml:trace contextRef="#ctx0" brushRef="#br0" timeOffset="54358.4458">24799 13588 408 0,'-12'0'-2'16,"-1"0"17"-16,8 9-12 0,1 5-4 16,4 11 0-16,0 4 0 15,9 8-1-15,13 4 3 16,7 4-1-16,8 1 1 15,12-1-1-15,7-1-6 16,9-6-23-16,4-10-14 16,5-14-36-16,3-14-67 0</inkml:trace>
  <inkml:trace contextRef="#ctx0" brushRef="#br0" timeOffset="54686.5349">26947 12657 406 0,'41'-2'-3'0,"0"0"6"0,1 2-2 16,3 13 0-16,4 15-2 15,-4 11 0-15,-4 10 1 16,-9 8 0-16,-8 5-1 16,-17 6 1-16,-7 2-4 15,-13-1-21-15,-13-1-26 16,-11-7-58-16,-4-11-83 0</inkml:trace>
  <inkml:trace contextRef="#ctx0" brushRef="#br0" timeOffset="55983.2852">24158 16260 224 0,'0'5'77'16,"0"-5"-55"-16,0 0-5 15,0-2 16-15,0-5-13 16,0-4-12-16,0 0-5 0,0 2 2 15,0-8 0-15,-3 3 3 16,-1-5-3-16,-6-4-3 16,-3-4-1-16,-3-2 1 15,-9-5 0-15,-6-5 0 16,-3-3 10-16,-5-2-1 0,5-4 3 16,0 2 2-16,7-1-4 15,7 1-10-15,6 5 0 16,8 2-2-16,6 3 0 15,0 2-4-15,11 4-10 16,3 5-14-16,1 5-9 16,-1 8-28-16,-7 8-61 0,-6 4 2 15</inkml:trace>
  <inkml:trace contextRef="#ctx0" brushRef="#br0" timeOffset="56170.7967">23708 15876 217 0,'-9'13'19'16,"7"-6"9"-16,2-5-23 16,2-2 4-16,12 0 17 15,8-5-6-15,9-12-5 16,4-2-9-16,8-1-5 0,6-6 0 16,-1-3-31-16,-4-1-73 15,-2-4-81-15</inkml:trace>
  <inkml:trace contextRef="#ctx0" brushRef="#br0" timeOffset="56420.7468">24300 15359 254 0,'0'0'46'16,"-1"0"-46"-16,-6 13-24 0,-3 8 20 15,1 8-4-15,1 6 8 16,4 7 0-16,4 6 1 15,0 4 19-15,11 1-6 16,9 0-4-16,5-1 0 16,7-4-2-16,1-5-2 15,1-11-3-15,1-8 4 0,-1-9-5 16,-5-9-2-16,-5-6-5 16,-3-7-31-16,-8-11-37 15,-6-9-42-15</inkml:trace>
  <inkml:trace contextRef="#ctx0" brushRef="#br0" timeOffset="56826.9802">24555 15570 290 0,'5'-13'-7'16,"2"5"33"-16,0 0-23 16,1 6-1-16,5 2-2 0,1 8-1 15,-2 7 0-15,3 7 5 16,-4 1 1-16,-2 2-1 15,-2-2 1-15,-3-1-3 16,-2-8 0-16,-2-3-1 16,0-2 3-16,0-6-1 15,-4-3 8-15,-1 0-3 0,-3-2 0 16,3-8-5-16,1-5-7 16,1 0 1-16,-1-5 2 15,1-1 1-15,1-1 1 16,0 2-1-16,2 1 0 0,-3 3 0 15,3 1 3 1,0 7 2-16,0 2 4 0,0 3 3 16,3 3-5-16,6 0-6 15,2 1-1-15,5 10-1 16,4 4-1-16,-1 0 2 16,5 5 0-16,0-4 0 0,1 2 0 15,-1-4 2-15,3-1-2 16,0-4-30-16,-1-6-31 15,-5-3-39-15,-5-2-69 16</inkml:trace>
  <inkml:trace contextRef="#ctx0" brushRef="#br0" timeOffset="57014.4532">24959 15468 346 0,'0'4'64'0,"3"-1"-56"15,-1 6-10-15,3 4 1 16,2 6 1-16,1 2 0 16,4 4 1-16,2-1-1 15,2-3 0-15,2-5-24 16,2-5-28-16,-5-9-13 0,-1-2-40 16</inkml:trace>
  <inkml:trace contextRef="#ctx0" brushRef="#br0" timeOffset="57280.0687">24906 15202 241 0,'0'-23'17'0,"0"2"-16"16,7 4 4-16,11 7 2 15,3 6 0-15,6 4 1 16,5 6-6-16,4 13 7 0,6 12 4 15,-1 6-6-15,-2 8 2 16,2 3 1-16,-7 2-2 16,-4-2-4-16,-6-5 1 15,-2-4-3-15,-2-7-1 16,0-7 0-16,-2-7-28 0,2-7-22 16,-1-11-61-16</inkml:trace>
  <inkml:trace contextRef="#ctx0" brushRef="#br0" timeOffset="57592.5851">25771 15126 372 0,'0'-4'42'0,"0"-10"-26"16,0-3-9-16,11 2-7 15,5-2 2-15,4 2-4 16,1 2 1-16,5 1-11 15,-3 2-16-15,-2 5-28 16,-6 3-27-16,-6 2-9 0</inkml:trace>
  <inkml:trace contextRef="#ctx0" brushRef="#br0" timeOffset="57764.4138">25743 15271 234 0,'-4'10'64'0,"4"-10"-24"15,0 0-31-15,5 0 15 16,15-6-13-16,6-6-4 16,15-10-4-16,10-3-4 15,3-8-40-15,4-9-56 0,-2-5-122 16</inkml:trace>
  <inkml:trace contextRef="#ctx0" brushRef="#br0" timeOffset="58326.8579">26283 14433 332 0,'-7'-3'43'0,"1"-2"-29"15,5 3-7-15,1 2-4 0,1 5-6 16,8 11 1-16,6 9 1 16,1 7 1-16,4 7 0 15,0 8 0-15,6 8 0 16,-3 1 0-16,8 3 0 15,-2-6 1-15,0-9 1 0,-2-6-1 16,-4-11 0-16,-5-9 2 16,-5-7-3-16,-6-7-3 15,-6-2 4-15,-1-2-3 16,0 0 17-16,0-9-9 16,-6-5-4-16,0-2-1 15,0-5 0-15,4-7-1 0,2-5-3 16,2-3-2-16,16-4-1 15,6-2-5-15,7 5 0 16,3 4-1-16,0 8 6 16,0 9 4-16,-2 8 2 15,-5 8-1-15,-3 0 1 0,-5 19-2 16,-1 6 0-16,-4 10 2 16,-4 5 2-16,-3 5 1 15,3 2-1-15,0-6 0 16,4 1-1-16,4-5 0 0,5-6-8 15,2-12-67-15,-3-10-132 16</inkml:trace>
  <inkml:trace contextRef="#ctx0" brushRef="#br0" timeOffset="60092.4746">26335 14740 290 0,'-12'0'20'16,"7"0"-4"-16,2 0 3 15,3-1-6-15,3-1-7 16,7 1-11-16,6-3-3 0,7 0 6 15,3 0 1-15,4-4-7 16,-1 4-5-16,0 0 1 16,-1 0-1-16,-2-2 2 15,-4 3 5-15,-5 3-3 16,-7 0 2-16,-6 0-15 0,-4 12 13 16,-12 1-10-16,-15 6 15 15,-6 4-1-15,-4 1-16 16,-1 0-9-16,3-5 12 15,13-1 12-15,9-1 3 16,11-9-19-16,2-1-73 16</inkml:trace>
  <inkml:trace contextRef="#ctx0" brushRef="#br0" timeOffset="60420.562">26398 14931 271 0,'0'-4'24'16,"0"-4"2"-16,8-7-6 15,7 3 4-15,4-4-13 16,2-2-6-16,6 0 0 0,5 0 1 16,4 0-4-16,2 3 0 15,1-2 0-15,-3 7-3 16,0 3-6-16,-7 0-27 16,-8 6-30-16,-5 1-54 15,-11 0 3-15</inkml:trace>
  <inkml:trace contextRef="#ctx0" brushRef="#br0" timeOffset="60545.563">26687 14926 111 0,'25'0'22'16,"9"-10"0"-16,9-9-14 15,12-6-4-15,1-10-44 16</inkml:trace>
  <inkml:trace contextRef="#ctx0" brushRef="#br0" timeOffset="61248.6329">27553 13982 426 0,'-6'-11'13'0,"-1"-3"5"0,0 5-13 16,3 8-2-16,4 1-2 16,0 0-1-16,0 0-2 15,0 8 0-15,0 8 0 16,9 4 1-16,4 2 1 0,-2 2 0 15,4-2-1-15,4-1 1 16,2-5-2-16,0-5 1 16,5-5-2-16,2-5 2 15,-1-1 0-15,1-1-1 16,-1-9 0-16,-4-4 4 16,-4 0-2-16,-6-6 1 0,-2-1 0 15,-6-2 0-15,-1 1 4 16,-3-3 1-16,-1 2-6 15,0 0 1-15,0 3 1 16,0 2-1-16,0 4 2 16,0 1-3-16,0 7 3 0,0 0-4 15,0 6 3-15,5 0-4 16,3 6 1-16,3 10-1 16,5 11 2-16,0 6-1 15,8 12 1-15,5 7-1 16,1 8 2-16,6 6-2 15,0 6 1-15,-1-1-8 0,-2-5-7 16,-3-5-10-16,-6-6 5 16,-8-11 6-16,-5-6-2 15,-10-11 7-15,-1-7 9 16,-3-5 0-16,-14-7 1 16,0-5 3-16,-5-3 17 0,-1 0 0 15,-3-11-5-15,2 0 1 16,4-10-8-16,1 2 2 15,7-6-5-15,5-2 0 16,7-7-4-16,0-1-2 16,16-5-9-16,14 0-15 0,7-5-13 15,11 2-34-15,-1 4-65 16</inkml:trace>
  <inkml:trace contextRef="#ctx0" brushRef="#br0" timeOffset="62076.7022">24175 16383 177 0,'22'-11'18'16,"5"-6"2"-16,7-1 2 0,5-6 12 16,5 1-15-16,7-5 1 15,3-3-10-15,7 1 2 16,2-2 0-16,3 1-6 15,2 3-2-15,2-1-2 16,-1 3-1-16,-3-1 0 0,-3 4 0 16,-2-2 1-16,-5 1 0 15,-8 2-2-15,-2 0 0 16,-11 4 0-16,-2 2 0 16,-8 6 0-16,-8 1 0 15,-2 5-2-15,-4 4-5 0,-10 0-28 16,-1 2-56-16,-7 7 15 15,-13 1-35-15</inkml:trace>
  <inkml:trace contextRef="#ctx0" brushRef="#br0" timeOffset="62373.541">24487 16334 189 0,'20'-17'24'16,"6"-5"14"-16,6-4-8 0,7-1-16 15,7-5-5-15,10-2 2 16,5-2 0-16,0 2-6 15,6 1-2-15,2 1-2 16,-5 2 0-16,-3 2-1 16,-1 4-3-16,-6 1-16 0,-5 1-40 15,-11 2-18-15</inkml:trace>
  <inkml:trace contextRef="#ctx0" brushRef="#br0" timeOffset="62748.519">24696 16026 203 0,'-2'2'112'0,"2"-2"-83"16,0 0-9-16,0-3-13 15,12-6-4-15,8-1 2 0,2-2-4 16,9-2 0-16,4 2 0 16,3-5 1-16,5 2-25 15,0-3-38-15,0-6-41 16</inkml:trace>
  <inkml:trace contextRef="#ctx0" brushRef="#br0" timeOffset="63123.5049">28233 14582 415 0,'4'-6'10'0,"8"-12"-8"16,-12 17-4-16,0-1-99 15,-24-2-183-15</inkml:trace>
  <inkml:trace contextRef="#ctx0" brushRef="#br0" timeOffset="73154.8032">16981 11854 176 0,'2'0'48'16,"-1"0"-23"-16,4 0-10 16,0 0-3-16,4-1-4 15,4 1 0-15,3 0-7 0,5 0-2 16,8 0 1-16,5 0 3 16,5 0-7-16,7 0 10 15,4-2-3-15,5-2-2 16,3 0 0-16,7-1 1 15,4-1-1-15,4-4 1 16,2 2 5-16,6-5-4 16,1 0 4-16,2 3-4 0,3-4 1 15,-2 1-2-15,0 3 0 16,-4-2-2-16,0 2 3 16,-9 1-3-16,-2 2-2 15,-6 0 4-15,-5 0-2 16,-3 3 0-16,-5 2-8 0,-8 1-16 15,-6-2 3-15,-5 3 6 16,-8 0-1-16,-6 0-17 16,-5 0 20-16,-10 6-10 15,-3 1-11-15,0 0-10 16,-14 0 11-16,-8 1 9 0,-5 2-2 16,-7 1 9-16</inkml:trace>
  <inkml:trace contextRef="#ctx0" brushRef="#br0" timeOffset="73607.8605">17191 12003 132 0,'-19'0'-9'15,"4"0"26"-15,5 0 14 0,3-3-1 16,1 1-2-16,4 1 8 16,-2-2-10-16,4 2-6 15,0 1-5-15,0 0-11 16,7-2-8-16,12 1 5 0,8-3 4 15,9 1-3-15,11-4 2 16,6-3-3-16,10 2 0 16,3-3 0-16,5-1 0 15,2-1-1-15,3 1 0 16,-1-4 1-16,6 4-1 16,-1-9 0-16,3 6-1 0,0-3 3 15,5-2-2-15,-4 2 0 16,-1 2 0-16,-4 3 0 15,-7 5-3-15,-6 2-8 16,-5 5-18-16,-12 1-34 0,-8 0-53 16</inkml:trace>
  <inkml:trace contextRef="#ctx0" brushRef="#br0" timeOffset="78733.1952">14591 14269 257 0,'0'0'44'0,"0"0"-9"16,0 0-18-16,0-1-6 0,0-3-4 15,6 3-6-15,6-3-4 16,6 0 3-16,4 0 5 15,1 1-3-15,9 3-2 16,5-4 0-16,4 3-1 16,5 1 1-16,4 0 1 0,5 0 0 15,4 0-1-15,2 0 0 16,2 0 1-16,1 5-1 16,4 2 0-16,0-1-2 15,-3-1-3-15,2 0 3 16,-4-1 1-16,0-1 1 0,-6-1 0 15,-2 0-22-15,-2 2 14 16,-4-1-37-16,-8-1-13 16,-7-2-35-16</inkml:trace>
  <inkml:trace contextRef="#ctx0" brushRef="#br0" timeOffset="79842.6273">12435 12805 279 0,'-2'-5'4'0,"2"-1"11"0,-2 1 5 16,2 3-4-16,0 0-8 15,0 2-4-15,0 0-3 16,0-2 0-16,0 2-1 16,0 0-2-16,0 0-4 15,0 0 0-15,4 0 11 0,5 0-12 16,5 0 8-16,2 0 2 16,8 0 0-16,3 0-1 15,3 0 1-15,4 0-2 16,4 0-1-16,4 0 0 15,7 0 1-15,0 2 0 16,1 2 0-16,4 0-2 16,-2-3 1-16,5 3 0 0,1-2-1 15,-3-2 1-15,7 1 0 16,2-1-1-16,1 0 2 16,5 4-1-16,0-4-1 0,2 3 0 15,4-1 1-15,0 2 0 16,0 1 1-16,-2 1-1 15,-5-1 0-15,4 0 0 16,-9 1 0-16,1-1 0 16,-8 0 0-16,-2-3 1 0,-2 0-1 15,-4-2 1-15,-3 0-1 16,-4 0 0-16,-5 0 0 16,-4 0 0-16,-6 0 0 15,-7 0-4-15,-1 0-21 16,-11 0-11-16,-1 0-15 15,-7 2 8-15,0-1-3 0,-8-1 0 16,-10 0-44-16</inkml:trace>
  <inkml:trace contextRef="#ctx0" brushRef="#br0" timeOffset="80420.7123">12693 12805 117 0,'22'-9'10'0,"-3"0"13"15,3 2-7-15,3 0 0 16,4 1-9-16,0 5-3 16,5-3-2-16,2 2 1 0,3 0-3 15,4 2 0-15,2 0 0 16,2 0 2-16,4 0 0 16,4 0 0-16,0 0 0 15,1 2-1-15,4 2 0 16,-1-2 2-16,0-1-1 0,1 1 8 15,-2 0 9-15,0-2-8 16,-3 0 25-16,0 2-24 16,-3 0-3-16,-2-2-6 15,-3 2-1-15,-5 1-1 16,-2-1-2-16,-4 1 0 0,-7 3 1 16,-6-1-19-16,-7 0-45 15,-5-1-41-15</inkml:trace>
  <inkml:trace contextRef="#ctx0" brushRef="#br0" timeOffset="86327.1023">15306 14350 99 0,'54'0'8'15,"-1"-4"3"-15,1-1 14 16,2 1-5-16,-2 1-8 16,0-1-5-16,-2 2-5 0,-3 2 1 15,-3 0-1-15,-4 0-2 16,-5 0-9-16,-4 0-30 15,-10 0-36-15</inkml:trace>
  <inkml:trace contextRef="#ctx0" brushRef="#br0" timeOffset="88483.5094">11249 10108 200 0,'-10'-14'6'16,"-1"1"12"-16,3 1 5 15,3 1-3-15,2 0 14 16,-3 4-20-16,5 0-9 15,-1 0 1-15,2 2-2 0,0 1-2 16,0 0 0-16,0 1-3 16,7-1 6-16,2 1-10 15,6-1 6-15,2 0 4 0,8 1-5 16,4 3 0-16,2-2 1 16,3 2-1-16,3 0 0 15,7 0 1-15,0 0-1 16,7 0 0-16,1 0 1 15,3 0-2-15,3 0 2 16,1-1-2-16,2-3 1 0,0 0 0 16,-1 1-1-16,1-1 1 15,-2-1-2-15,-3-1-1 16,1 3 3-16,-7 1 3 16,-1-1-3-16,-5 3 0 15,-5-2 0-15,-7 2 0 0,-6 0-2 16,-4 0 4-1,-5 0-2-15,-7 0 0 0,-1 2-3 16,-6 3-2-16,-3-2-20 16,0 3-13-16,0 1 33 15,-3-4-4-15,-6 5-4 0,-1-5 0 16,-5 2 0-16,-3-1 6 16,-7 0 1-16,-4-1 5 15,-8 1-1-15,-3-2 4 16,-8 1-2-16,-3 1-2 15,1 3-8-15,-4-2-17 16,2 3-1-16,-2-1-3 0,4-2-8 16,-1 0 1-16</inkml:trace>
  <inkml:trace contextRef="#ctx0" brushRef="#br0" timeOffset="88795.9861">11424 10039 47 0,'-15'-8'25'16,"4"1"4"-16,4 2 5 16,6-1-6-16,1 3-8 15,0-2-13-15,1 1-2 0,12-2 7 16,5 3-10-16,6 0-1 16,3-1 3-16,7 0-2 15,7 1 3-15,1 1 6 16,7-1 3-16,2 1 10 15,-2 0-11-15,6 0-6 16,-1 2 3-16,2 0-4 0,0 0 3 16,5 0 0-16,-3 0 0 15,3 0-6-15,-3 0 1 16,1 7-3-16,-5 2 0 16,-6 3-1-16,-10-1-10 0,-13-7-129 15</inkml:trace>
  <inkml:trace contextRef="#ctx0" brushRef="#br0" timeOffset="94999.7631">12245 10069 169 0,'0'0'7'0,"0"0"6"16,0 0-6-16,0 0 2 0,0-2-7 15,0 2 1-15,0 0-2 16,0-2-1-16,0 0-3 16,0 0-9-16,0 1 3 15,0 1 10-15,0-4 1 16,0 3 6-16,-2-3 5 15,2 2-1-15,-3-1 8 0,3-1 1 16,-2 2-2-16,1-1-9 16,1-1 21-16,0 2-22 15,-2 0-3-15,2 1-4 16,0 1-2-16,0-2 0 16,0 2 0-16,0 0-2 0,0 0-3 15,0 0 1-15,0 0 2 16,0 0 0-16,0 0-13 15,3 0 18-15,5 0-3 16,-1 0-2-16,4 0-13 0,2 2-15 16,1-1-15-16,-1-1-20 15</inkml:trace>
  <inkml:trace contextRef="#ctx0" brushRef="#br0" timeOffset="96327.8676">11882 10121 22 0,'5'-4'28'0,"2"0"-19"16,0-1 5-16,1 2 1 15,-1-3 0-15,0 3-2 0,0 1-9 16,2 0-2-16,2 0-1 15,-1-2-13-15,3 1-54 16</inkml:trace>
  <inkml:trace contextRef="#ctx0" brushRef="#br0" timeOffset="98796.4448">14462 14266 100 0,'-11'-7'24'15,"1"-4"5"-15,-1 4-8 16,0 2-2-16,2-1-4 0,-1 1-8 16,0 1-3-16,1 1-3 15,0-1 0-15,2 1 0 16,0 1 0-16,1 0-2 16,5 0 2-16,-1 2 0 15,2-2 6-15,0 2 10 16,0 0-5-16,0 0-8 0,0 0 3 15,3 0 3-15,4 0-6 16,3 0 3-16,2 0-1 16,2 0-2-16,4 0 4 15,1 0 2-15,0 0-4 16,3 4-2-16,3 0-4 0,2 1 1 16,4 0 1-16,1 0-1 15,5-1 0-15,1 2 0 16,6-3 1-16,-2 2 0 15,3-1-1-15,5 1 0 16,-1-1 0-16,4-2 1 0,2 0-3 16,6 0 2-16,0-2-1 15,3 0 0-15,3 0 0 16,-1 0 0-16,3 0 0 16,-3-6-1-16,0 0 0 15,-1 3 1-15,0-4-1 16,-3 2 2-16,1-1-1 0,-4 1 1 15,-1 1-1-15,-2 1 0 16,-4-1 0-16,1 1 0 16,-4 3 0-16,-6-4 0 15,-1 4 0-15,-3-4 0 16,-3 4 0-16,-6-3 0 16,-1 1-1-16,-2 0 1 0,-1-1 0 15,-4 1 0-15,4-2 0 16,-3 1 1-16,2-1-2 15,-3 3 1-15,-3-3 0 0,0 0-1 16,-4 1 1-16,-1-1 0 16,-6-1 1-16,-1 3-1 15,-2-3 0-15,0 1 1 16,-2-1 0-16,-1-4-1 16,2 2 1-16,-3-4-2 0,1 0 1 15,-2-5 1-15,4 2 2 16,-3-6-2-16,1-1 3 15,2 0-1-15,-3-5 3 16,3 3-1-16,-3 2-2 16,2-6-1-16,1 4 2 15,-4-2-1-15,0 2 4 0,0 0-3 16,0 1-1-16,0-1 0 16,0 1 1-16,0 1-2 15,0 2 1-15,-4-3 0 16,0 2-3-16,-1 1 2 15,-2 1-3-15,-4 0 1 0,0 2-1 16,-1-2-2-16,-5 4 9 16,0 2-5-16,-4-1-1 15,-2 1 0-15,-1 1-1 16,-2 0 2-16,-4 4-3 16,-4 0 1-16,-5 1-2 0,0-1-5 15,-5 6 5-15,-9-2-3 16,1 3 0-16,-3 0 2 15,-4 0 0-15,-2 0 0 16,-4 0-3-16,1 0 8 16,-2 0 2-16,-2 3-7 15,0 0 7-15,2-1-6 0,-5 1 4 16,3-1 1-16,-2-2-1 16,0 3-2-16,-2-2 2 15,2-1-4-15,0 0 10 16,0 0-6-16,1 0-1 15,1 0 1-15,0 0 0 0,4 0-2 16,-2 0 2-16,1 0-1 16,-1-4 1-16,2 1 2 15,1-1-2-15,0 1 0 16,2-1 1-16,4-1-1 16,0 3 0-16,5 1 0 0,-2-1 0 15,6-1-2-15,-1 2 1 16,2 1 1-16,0 0-1 15,5 0-1-15,-4 0 1 16,7 1-1-16,2 5 1 16,-2 1 0-16,5 4-1 0,2 1-2 15,1 1-2-15,4 2 1 16,0 6-3-16,6-4-2 16,1 6-3-16,5 1 1 15,1 1 7-15,6-2-2 16,2 4-3-16,3 1 3 15,1-1-3-15,2 0 2 0,0 1 3 16,7 1 1-16,5-1 1 16,5 1-3-16,0 0 1 15,5 1 4-15,4-4 1 16,1 1-2-16,1-4 2 0,3 3-4 16,5-5 5-16,-1-2 2 15,5 1 4-15,3-4-5 16,2 2 0-16,4-4-1 15,0 0 0-15,7-1-6 16,2-2 20-16,3-3-15 16,3 0-1-16,3-1-11 0,-1-2 12 15,5-1-2-15,-5 0-3 16,0-1-9-16,1-1-5 16,-3 0-22-16,-5-1 4 15,3-1-15-15,-5 0-18 16</inkml:trace>
  <inkml:trace contextRef="#ctx0" brushRef="#br0" timeOffset="103344.01">14748 11126 117 0,'59'0'13'0,"5"0"-8"15,3 0 2-15,4-1 16 16,3-1 0-16,-2 0-1 16,1 0-4-16,1 1 14 15,1-1-10-15,-4 0-20 16,2 2 2-16,1-2-3 0,-2 2-2 16,1 0 2-16,-1-1-2 15,-5 1-10-15,-4-3-5 16,-8 2-25-16,-3-1 0 15,-8 2 39-15,-8 0-10 16,-11 0-1-16,-8 0-12 16</inkml:trace>
  <inkml:trace contextRef="#ctx0" brushRef="#br0" timeOffset="107828.607">14365 10106 152 0,'-20'0'-11'0,"2"0"14"16,2 0 3-16,2 0 7 15,1 0-4-15,0 0-2 0,3 4-3 16,-2 1-2-16,-2 4-2 15,2 2 2-15,-4 3-2 16,0 6-2-16,-1 8 1 16,0 4 1-16,-1 7 0 15,-6 6-1-15,5 7 2 16,-1 1-2-16,4 8 0 0,-2 0 0 16,6-1 3-16,2 2-2 15,3 0 1-15,5-4-2 16,2-4 0-16,9-4 0 15,11-10-32-15,9-8-62 0</inkml:trace>
  <inkml:trace contextRef="#ctx0" brushRef="#br0" timeOffset="108266.0719">16234 10056 217 0,'0'4'2'0,"0"3"-6"16,0 4 7-16,0 5-2 15,5 11-1-15,2 5 1 16,-2 5-1-16,-2 6 1 15,2 3 0-15,-1-1-1 16,-1 3 0-16,-1 2 1 16,2 0-2-16,-4 6 2 15,0 2-1-15,0 5-3 0,-4 2-43 16,-8 0-69-16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31:50.5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11459 18227 151 0,'0'4'113'0,"-1"-4"-92"0,-1 0-18 16,2 0-1-16,0 0-1 15,0 0 10-15,0 0 17 16,0 0-4-16,0 0-10 16,5-4-12-16,2-1 0 15,5 0 0-15,0-1 2 0,6 1 2 16,3-2-4-16,6 3 0 15,7-3-2-15,6 2 0 16,5 3 1-16,7 0-1 16,4-1-1-16,2 1 3 15,0 0-5-15,5-3 3 16,0-2-3-16,0-4 0 0,2 0 3 16,-1-1-1-16,3-3 3 15,-3 3-2-15,1-2 4 16,1-1-1-16,-3 3 0 15,-4-1 1-15,-3 3-1 16,0-1-1-16,-10 4-2 0,-4 3 0 16,-8 4-2-16,-5 0-34 15,-12 0-93-15</inkml:trace>
  <inkml:trace contextRef="#ctx0" brushRef="#br0" timeOffset="3953.6863">10481 16765 279 0,'-6'0'9'0,"3"-6"0"16,-1-1 1-16,4 0 4 15,0 3 0-15,0-1-4 16,0-2-10-16,2-2-1 16,5 0-3-16,6-3 12 0,-1 1-5 15,2-2-1-15,6-5-4 16,2 3 6-16,5-7-2 15,2 3-1-15,3-5 2 16,1-1 4-16,-1 2 1 16,0 0-3-16,1 1 0 15,-1 5 2-15,-9 2-9 0,3 3 4 16,-9 3-1-16,-5 5-1 16,-4 2-2-16,-4 2-4 15,-3 0-26-15,-1 2-7 16,0 5-22-16,-7 4 13 15,-7-2-29-15</inkml:trace>
  <inkml:trace contextRef="#ctx0" brushRef="#br0" timeOffset="7906.9488">10515 16699 189 0,'1'0'62'15,"-1"0"-42"-15,3-2-1 16,-1-3 1-16,0 1-3 16,-1-1 1-16,5-1-13 0,2-2-4 15,5-4-3-15,5 2-1 16,5-4 6-16,4-2-6 16,6 0 2-16,-1-2-13 15,0 0 8-15,2 0-18 16,-3 2-1-16,-2 0 24 0,-4 0 0 15,-2 1 5 1,-5 5 0-16,-3-1-4 0,-5 4 2 16,-1 2-2-16,-4 1 2 15,0 2-3-15,-4 1 1 16,1 1-15-16,-2 0-12 16,0 0-18-16,0 0-35 0</inkml:trace>
  <inkml:trace contextRef="#ctx0" brushRef="#br0" timeOffset="10281.791">10479 16567 78 0,'-14'7'138'16,"-3"-4"-132"-16,3 1 7 0,0-1-1 16,3 1 2-16,2 2-1 15,0-3-12-15,2 1 1 16,2-1-2-16,3 0 1 15,0-3-1-15,2 2 0 16,0-2-8-16,0 0-4 0,0 0 5 16,4 0 16-16,4 0-12 15,5 0 7-15,1-7 6 16,6-3-3-16,1-1-1 16,6-3-2-16,0-2-1 15,2-2 1-15,3 0-2 16,1-2 0-16,1 0-1 0,-2 3 0 15,0-3 0-15,2 6-1 16,-4-4 0-16,1 4 0 16,-4 2 0-16,-1 2-1 15,-3 0-2-15,-4 2-7 0,-4 5-14 16,-1 1-31-16,-8 0-3 16,1 2-15-16</inkml:trace>
  <inkml:trace contextRef="#ctx0" brushRef="#br0" timeOffset="11375.4633">10886 14848 63 0,'5'0'137'0,"-5"0"-79"15,0-4-29-15,1-4-7 16,-1-4 2-16,2 2-3 15,0-6-3-15,-2 0-9 0,2-2-1 16,-1-2-4-16,1 0-3 16,0-3 1-16,0-3-2 15,1-1 0-15,1-6 0 16,-1-2 1-16,2-5-2 0,-2 1-1 16,-1-5-3-16,-1 1 3 15,-1-2 2-15,4-1 0 16,-4 1 0-16,0 3 0 15,2-1-1-15,-2 2-4 16,0-4-4-16,0 4 1 0,0-2 1 16,-2 0 7-16,-5 4-1 15,-3-2 3-15,0 4 1 16,-1 3 8-16,-2 3-5 16,3 3-2-16,-1 1 1 15,-2 2-2-15,3 4-2 16,-2-4-2-16,4 3 3 0,1 2-2 15,0-1-1-15,2 3-2 16,-2-1-6-16,6 3-4 16,1 0-3-16,0 3-11 15,0 1-55-15,-2-2-44 16</inkml:trace>
  <inkml:trace contextRef="#ctx0" brushRef="#br0" timeOffset="15890.7445">10278 11531 152 0,'-16'0'-7'16,"2"-7"10"-16,-1-2-2 16,1-1 0-16,1-1-3 15,1-3-17-15,-1-2-19 16,-3 1 6-16,2-1 3 0</inkml:trace>
  <inkml:trace contextRef="#ctx0" brushRef="#br0" timeOffset="16171.9879">10082 11365 47 0,'-17'-16'54'16,"-4"-2"-16"-16,4 1-9 15,-1-3 6-15,-1 1 2 16,4-5-3-16,0-1-7 16,3-2-10-16,-1 1 0 0,2-3-7 15,2-3 8-15,4-4-9 16,2-3-4-16,3 0-2 16,0-4-4-16,8-4 3 15,6 0-4-15,8 0-1 16,2-3 5-16,3 2-4 15,2 0-4-15,-2 0-1 0,0 3 13 16,2 5-4-16,-4 1-2 16,-1 8 2-16,-2 4-2 15,-5 4-12-15,-4 5-11 16,-2 6-14-16,-2-3 9 16,-1 3-11-16,-3 1-10 0,-4-3-43 15</inkml:trace>
  <inkml:trace contextRef="#ctx0" brushRef="#br0" timeOffset="16484.4648">10023 10199 216 0,'-13'0'5'16,"6"-3"-3"-16,0-5 6 0,6 3 14 15,1 0-13-15,3-4-7 16,11 0 4-16,10-2-5 16,5-2-3-16,5 0-2 15,3-2-3-15,2 1 3 16,1 1 1-16,-4 1 5 16,0 3-1-16,-4 2 0 0,-3 7 1 15,-2 0 1-15,-2 20-3 16,-4 20-1-16,-2 21 0 15,-12 28 3-15,-7 29 2 16,-13 31 1-16,-19 25 0 0,-19 8-21 16,-11 5-215-16</inkml:trace>
  <inkml:trace contextRef="#ctx0" brushRef="#br0" timeOffset="25672.2125">10100 13429 143 0,'-5'-3'52'0,"2"-2"-42"0,-4-4 27 16,2 5-4-16,2-2-7 15,-3 0-11-15,3 2 3 16,0-2-2-16,-1 3-6 16,2-3-5-16,2 1-5 0,0 1-2 15,0-6 2-15,12-6 2 16,7-2-7-16,3-5 16 16,9-7-13-16,6-2 4 15,-2-3-1-15,3 2-1 16,-1 1 2-16,-3 3-3 15,-3 2 2-15,0 6 0 0,-3 3-1 16,-1 1 0-16,-1 0 1 16,-3 5-1-16,-2-1 0 15,1 1 0-15,-4 3-1 16,1-2 1-16,-2 4-19 0,-1 0-6 16,-7 1-39-16,-2 1 1 15,-3 2 9-15,-4 1-33 16</inkml:trace>
  <inkml:trace contextRef="#ctx0" brushRef="#br0" timeOffset="25922.1589">10475 12930 66 0,'-12'0'28'0,"-3"-5"-22"16,7-1 3-16,-3-1 1 16,3 0 14-16,1 2 1 15,2 0 1-15,2 0 0 16,-1 4 0-16,2-3-13 0,2 1-7 15,0 1-2-15,6-1 9 16,2-3-10-16,9 0-4 16,4 5 4-16,2 1 0 15,4 0-1-15,1 3-6 16,-1 17 3-16,0 7 0 0,-8 12-6 16,-8 16 3-16,-11 14-34 15,-11 7-40-15</inkml:trace>
  <inkml:trace contextRef="#ctx0" brushRef="#br0" timeOffset="37033.3636">14071 14787 293 0,'-6'-13'4'15,"-3"1"14"-15,2-3 5 0,0 4-5 16,0-6-11-16,-1 2-4 16,1-3 1-16,3-4-1 15,-1-2-1-15,4-1-3 16,-1-3 1-16,2-4-8 15,0-2 5-15,0-7-7 0,0-3 1 16,0-5-1-16,0-2 17 16,0-7-6-16,0 5-1 15,0-3 3-15,0-2 3 16,-2 4 2-16,2 0-6 16,0 3-2-16,0 2 0 0,0 3-2 15,5 4 3-15,4 0 18 16,1 3-17-16,-3 2 2 15,1 1-2-15,3 5 0 16,-3 3 1-16,-3 5-2 16,0 6 0-16,-1 7 1 15,-3 3-5-15,1 7 0 0,-2 0-39 16,-2 5-36-16,-6 7 40 16,-3 5-11-16,-5 5-19 15</inkml:trace>
  <inkml:trace contextRef="#ctx0" brushRef="#br0" timeOffset="37361.4675">13845 13711 191 0,'-5'0'78'0,"2"0"-63"0,-1-3 24 15,3-2-24-15,1 4-9 16,0-3-6-16,0-1-4 15,1-2 0-15,8-4 4 16,2-1-6-16,3-1 2 16,1 1 4-16,1-3 0 0,-1 1 2 15,-1 0 0-15,2-2-4 16,0 2 2-16,6 0 2 16,0-4 6-16,2 1-5 15,0 3-1-15,1 0-2 16,-2 5 2-16,3 6-2 15,-4 3-3-15,0 7 2 0,0 21-2 16,-5 17-11-16,0 15-22 16,-13 15-18-16,-4 13-142 15</inkml:trace>
  <inkml:trace contextRef="#ctx0" brushRef="#br0" timeOffset="47877.5368">14776 13484 213 0,'11'0'15'16,"4"-7"-12"-16,6-1 2 16,9-5 0-16,1-3-2 15,3 2 3-15,2-3-10 16,2 0 15-16,-1 2-4 0,-1-1 0 15,-2 1-2-15,-5 2-6 16,-4 1 3-16,-5 3 2 16,-6 1-4-16,-2 4 1 15,-7 0 0-15,-5 4-8 0,0 0-4 16,0 0 1-16,-12 12 5 16,-3-1 8-16,-7 4-24 15,-5 5-4-15,-5-2 7 16,-1 0 8-16,-1 0 9 15,4-2 0-15,-2-4 3 16,8-1 2-16,0 0 6 0,7-4-1 16,2-1 4-16,8-5 3 15,0 1 7-15,7-2-4 16,0 0-5-16,0 0-15 16,5 0 3-16,9-2 5 15,3-5 10-15,5-6 1 0,3-1-8 16,6-2-6-16,1-4 0 15,2 1-2-15,-2 1-1 16,1-1 2-16,-5 1-2 16,1 5 1-16,-5 10-2 0,-5 3-3 15,-12 0-39-15,-7 12-81 16</inkml:trace>
  <inkml:trace contextRef="#ctx0" brushRef="#br0" timeOffset="52549.2475">15121 13424 282 0,'0'-3'7'0,"0"1"1"0,0 2-16 15,0 0 5-15,2 0 0 16,1-1 2-16,4-2 1 16,3 0 0-16,0 0 0 15,2 0 0-15,5-1-1 16,0-1 2-16,0 2 0 0,0-1-1 15,-3 0 0-15,2 2 0 16,-7 1 0-16,0 1 0 16,-4 0 0-16,-2 0-2 15,-3 0-2-15,0 0 11 16,-3 0 21-16,-4-3-16 0,-5 2-8 16,-3 1-1-16,-1-2 0 15,-2 2-1-15,-1 0 2 16,-1 0 1-16,1 0-1 15,2 2 2-15,2-1 7 0,3 3-5 16,3-2 3-16,1-2-2 16,5 2-2-16,1 0-5 15,2-2-5-15,2 4-7 16,9-1 4-16,3 1 4 16,4 1-7-16,5-2-5 15,6 0-17-15,-2-3-32 0,-2 0-43 16</inkml:trace>
  <inkml:trace contextRef="#ctx0" brushRef="#br0" timeOffset="57064.63">14850 10836 148 0,'-6'0'29'15,"1"0"-16"-15,0 0 14 16,2 0-2-16,3-2-9 15,0 2-14-15,0-4-3 0,0 3-3 16,3-3 16-16,4 0-12 16,0-1 1-16,2 0-1 15,0-1-1-15,0 1-4 16,3 2 8-16,0-5-3 16,1 5 2-16,2-3-4 15,1 1 4-15,-1 0-1 0,4 1-1 16,1-4-1-16,2 4-1 15,-3-1 4-15,5-1-2 16,-4 0 1-16,-1 1-1 16,1 2 0-16,-2 0 0 15,-2 1 0-15,2-4 1 16,0 2-1-16,0-2 0 0,-2 0-7 16,2 1 7-16,0 0-2 15,-4-3 4-15,0 0-2 16,-2 4 2-16,0 0-1 15,-1-2 2-15,-4 2-2 16,0 3-1-16,0-2 0 0,-2 1 1 16,0 2 0-16,-2-3-1 15,1 3 0-15,-1 0 1 16,-1 0-1-16,0-2 1 16,-1 2-2-16,1-1 1 15,0-3 1-15,1 2 0 0,1-2-1 16,2 0 0-16,-2 0-4 15,1-2 3-15,0-1 0 16,2-1 3-16,-4 1-1 16,5 0-2-16,-4 0 5 15,1-1-3-15,0 0 0 16,0 1-1-16,-1-1 1 0,0 0 0 16,0 1-1-16,-1-4 0 15,-1-1 1-15,-2 0 1 16,2 0-1-16,-2-1 3 15,2 0 2-15,-2 0 0 0,0 1-3 16,0-1-1-16,1 1-1 16,-1 1 0-16,0-3 0 15,0 1 0-15,0-1 1 16,0 0-1-16,0-2 2 16,0-2-1-16,2 2-1 15,-2-2 1-15,2 2 0 16,0 0-2-16,-1 1 3 0,1 2-1 15,0 0 0-15,0 0 1 16,-1 1-2-16,2 0 0 16,-1-1 0-16,-1 0 0 15,1-1-1-15,2 0 1 16,-1-2-2-16,1-1 1 0,-1 2 0 16,2-1 0-16,2 0 0 15,-2 0 0-15,-2 1 0 16,2-1 0-16,-1-2 1 0,3 0-1 15,-1-3 0-15,-1-1 1 16,-1 1-1-16,1-2 0 16,-2-1 0-16,1 5 0 15,-1-2-1-15,-1 1 2 16,0 2-1-16,2-1 0 16,-4-1 0-16,2 0 2 15,-2 4-2-15,0-1 0 0,0 0 1 16,0 1-1-16,0 0 0 15,0 3 0-15,0-2 1 16,0 0-1-16,0 0-1 16,0 0 1-16,0 1 0 15,-3 0 1-15,-2 2-1 16,2-3-1-16,-1 3-2 0,-3-3 7 16,2 2-5-16,-2 1 4 15,-1-2-2-15,1 1-1 16,0-1 3-16,0-1-2 0,-2 1 0 15,2-1-1-15,0-2 0 16,0 2 1-16,-1-3-1 16,1 1 0-16,3 2 1 15,-3-1-1-15,0 3 3 16,-1 1-3-16,3-4 0 16,-3 7 0-16,-1-4 1 0,1 2-5 15,-1-1 9-15,1-1-3 16,-4-1 1-16,2 3-4 15,1-3 0-15,-1 2 2 16,0-1-1-16,1 2-3 16,-4-1 7-16,3-1-1 15,-6 1-5-15,1 2 1 0,1-1 4 16,-4-2-7-16,1 2 5 16,0 1 0-16,-3 1-1 15,2-2 2-15,-3 2 3 16,-1 2-4-16,3-2 0 0,-3 2-1 15,-2 0-1-15,2 1 0 16,-2 1 1-16,2 2 1 16,-1-1 0-16,2 2 1 15,-1-1-1-15,0 3-1 16,0-2 1-16,3 2-1 0,-3 0 1 16,-1 0 0-16,2 0-1 15,-1 0 0-15,0 0 0 16,-2 0 0-16,0 5 0 15,-1-1 0-15,1 1 0 16,-1 0 1-16,0 0-1 16,0 0 0-16,2-2 0 0,-3 2 0 15,1 1 0-15,0-1 0 16,-4 1 0-16,5-1 0 16,-5 2 0-16,2-2 0 15,-2-1 0-15,4-2 1 0,-1 0-1 16,5-2 1-16,0 0-1 15,0 0 0-15,4 0 0 16,-1 0 0-16,4 0 0 16,-3 0 0-16,2 0 0 15,1 0 0-15,0 0 0 16,0 1 0-16,0 1-1 0,1 0 2 16,0 1-1-16,3 1 0 15,-7-1 0-15,5 1 0 16,-1 0 0-16,-3-1 0 15,1 1 0-15,2 1 0 16,-2 0 0-16,1-1 0 16,-1 3-1-16,1-1 2 0,-1 1-1 15,-1-3 0-15,2 0 0 16,1 0-1-16,-1 0 1 16,0-1 0-16,0-1 0 15,0 2 1-15,1-3-1 0,-1 3-1 16,1-2 2-16,-2 2-1 15,1-3 0-15,2 3 0 16,-3-1-1-16,1 1 2 16,-1 2-1-16,1-2-1 15,1 2 2-15,-3 1-1 16,5 0 0-16,-3-1-2 0,2 3 1 16,0-2 1-16,2 0 0 15,-2-2-1-15,0-1 1 16,2-1 1-16,-2 3-2 15,2-3 2-15,0-1-1 0,-4 0-1 16,6 0 1-16,-4 1 1 16,-2-2-1-16,2 1 0 15,1 2 0-15,0 0 0 16,-1 2 0-16,-1-2 0 16,3 0-1-16,3 0 1 15,-3 3 0-15,3 0 0 0,2 0 0 16,0 2-1-16,-1 0 0 15,0 2-1-15,3 1 0 16,-1 0-2-16,1 2 3 16,-1-3 0-16,4 2-1 15,-1 1 2-15,1 1-1 0,-2-2 0 16,2 1 1-16,0 3 0 16,0 1-1-16,0-3 0 15,0 6 1-15,0-4-1 16,0 3 0-16,2 3 1 15,-1 0 0-15,-1 2-1 0,2 4 1 16,-2 1 0-16,0 0 0 16,0 2 0-16,0-1 0 15,-2-1 1-15,1-1-1 16,-5 1 0-16,1-3 0 16,2 1 0-16,2 1 0 0,-1-2 0 15,0-1 1-15,2 0-1 16,0-2-1-16,0 2 2 15,4-2-1-15,0 2 0 16,1 0-1-16,-1 1 2 16,-2 0-1-16,1-2 0 15,1 2 0-15,-3-4 0 0,3-4 0 16,-1 1 1-16,3-4-2 16,0 2 1-16,1-2 0 15,0 0 0-15,-1-2 0 16,2-1 0-16,-1-1 0 15,4 1-1-15,-3-2 1 0,2-1 0 16,-1-1 0-16,0 1-2 16,0 1 3-16,0-1-1 15,3-2-1-15,1 1 2 16,-1 2-1-16,3-2 0 16,-1-2-3-16,3-1 3 0,0 2-1 15,0-1 2-15,-3 0-1 16,1 3 2-16,0-2-2 15,-2-1-2-15,3 2 2 16,-3 0 2-16,1-2-2 16,3 0 0-16,-7-2 0 15,4 3-2-15,-1 0 4 0,1-4-4 16,-1 4 2-16,1 2 3 16,1 0-3-16,-3-1 0 15,3 1 0-15,-3-2 0 16,2 1-1-16,-1-1 2 0,1-4-2 15,-1 2-1-15,1-2 1 16,1-1 0-16,-1 4 1 16,-2-4 1-16,1-2 0 15,1 3 1-15,0-1-1 16,-1 2-2-16,1-3 1 0,-4 0-2 16,2 2 1-16,0-2 1 15,2 0 1-15,-1 0-3 16,-1 1 1-16,0-2 3 15,-1 1-2-15,3-2 1 16,3 4-2-16,-7-4 1 16,7 1 1-16,-3 1-2 0,3-2 1 15,0 2-11-15,0 0 11 16,0-2-3-16,0 3 6 16,3-3-1-16,-3 1-2 15,0-1 1-15,0 0-1 16,1 3 0-16,-2-3 1 0,1 4-2 15,-3-3 2-15,2 1-1 16,0-1 0-16,-3 2 1 16,-3-2 1-16,5 1-4 15,-2-2-1-15,-1 2 4 16,3 0-3-16,-3 0 3 0,3 2 0 16,-1-3-1-16,0 3 1 15,-1-1-1-15,0 1-2 16,1-3 4-16,0 3-1 15,-1-1-1-15,1 0 0 16,1 0 0-16,0 1 0 0,2-1 0 16,0 1 0-16,0 1 0 15,1-2 1-15,0 2-2 16,0 0-4-16,-2-2 2 16,4-1 6-16,-3 1-4 15,3 1 3-15,-1-1-1 0,-2 2 0 16,3-2-1-16,-3 0 0 15,0-1 0-15,0-1 1 16,0 2-9-16,0-2 6 16,-2-1 0-16,2 0 5 15,-1 0-1-15,0 0-3 16,-2 0 2-16,1 0 3 0,-1 0-5 16,1-1-6-16,0-2 1 15,2 2-17-15,-1-1-19 16,-3 1-9-16,-6-1-57 15</inkml:trace>
  <inkml:trace contextRef="#ctx0" brushRef="#br0" timeOffset="57564.5833">14919 10905 163 0,'10'0'0'0,"-3"-3"2"16,3-1-2-16,4 0 0 15,3 1-7-15,1-2 8 0,4-1 2 16,-1 1 0-16,6-2-3 16,0 1 0-16,0 1 0 15,-1 2-7-15,-6-5-37 16,2 3-31-16</inkml:trace>
  <inkml:trace contextRef="#ctx0" brushRef="#br0" timeOffset="57986.4759">14990 10866 321 0,'-8'-2'-34'0,"-2"-4"35"0,5 3 3 15,1-2 4-15,1 1-5 16,3 2-8-16,0-1 2 16,3-2 8-16,6-1-7 15,6 1 1-15,2-4 3 16,5 0 0-16,3 2-3 0,4-2 1 16,0 0 0-16,-3 1 0 15,3-2 0-15,-2 0-3 16,0-1 3-16,-4 2-8 15,3-1-19-15,-4 2-12 16,2-1 4-16,-6 4-23 16,-4 0-61-16</inkml:trace>
  <inkml:trace contextRef="#ctx0" brushRef="#br0" timeOffset="58299.0004">15162 10884 99 0,'5'0'161'0,"1"-5"-167"0,0-3 7 16,6-2 1-16,4 1-1 15,3-4-1-15,5 4 0 16,3-2 0-16,2 0-1 16,1 5-5-16,3-2-27 15,-1 1-14-15,-3-1-10 0</inkml:trace>
  <inkml:trace contextRef="#ctx0" brushRef="#br0" timeOffset="61502.4225">14235 10397 87 0,'17'0'3'0,"-1"2"-4"16,4-1 1-16,0 3 1 0,3 0-1 15,2-1 1-15,2 3 0 16,2-3 4-16,0-1 2 16,5 1 0-16,0-3 0 15,3 0 4-15,2 0-1 16,1 0-4-16,-4 0-2 0,0 0 1 15,-4-1-5-15,-3-1 1 16,-2-2 1-16,-3 4-1 16,-1 0-1-16,-4 0 0 15,-5 0-21-15,-6 4-43 16</inkml:trace>
  <inkml:trace contextRef="#ctx0" brushRef="#br0" timeOffset="61924.2706">14261 10515 129 0,'29'-5'-13'15,"-1"0"13"-15,6 2 2 16,0 1 2-16,4 2 1 15,-1 0 0-15,0 0 2 16,1 0-3-16,-1 0 2 0,-1 0-3 16,-2 0 0-16,-4 0 0 15,1 0-2-15,-8 0 2 16,1 0-3-16,-7 2 0 16,0 1 0-16,-8 3-4 15,0-4-26-15,-7-2-49 16</inkml:trace>
  <inkml:trace contextRef="#ctx0" brushRef="#br0" timeOffset="62252.3647">14284 10496 215 0,'-3'0'5'0,"3"-4"3"16,0 0-1-16,12 2-6 16,6-1 0-16,13 0-1 15,5 3-1-15,6 0 1 16,6 0 1-16,3 8 0 0,1 0-1 15,1-2 2-15,-5 2-1 16,-3-5 0-16,-6-1-1 16,-5-2-15-16,-7 0-31 15,-3-5-42-15</inkml:trace>
  <inkml:trace contextRef="#ctx0" brushRef="#br0" timeOffset="62908.5867">14810 9154 78 0,'0'0'34'16,"-3"0"-19"-16,-2 0 8 16,-1-4-3-16,2-3-1 15,1 2-7-15,-1-2-3 0,1 0 1 16,1-3-1-16,0 0-9 15,-1-2 0-15,3-10-3 16,-2-1 4-16,2-6 1 16,-2-5-4-16,-4-5-12 0,1-6 1 15,0-8-3-15,-2-1-5 16,-2-6 0-16,3-1 19 16,-3 6 3-16,4-2 3 15,-2 7 2-15,2 3 5 16,-2 8 2-16,4 2-3 15,-2 6-2-15,0 4-3 0,1 6 2 16,-1 5 2-16,3 1-5 16,-4 7-1-16,4 1-3 15,2-1 2-15,0 7-2 16,0-3-1-16,0 2-23 0,5 1-20 16,2-1-4-16</inkml:trace>
  <inkml:trace contextRef="#ctx0" brushRef="#br0" timeOffset="63236.6663">14632 8975 156 0,'-8'6'-5'0,"-4"-3"7"0,4-3 1 15,1 0 0-15,0 0 1 16,2 0 1-16,3-7-1 15,-1-2-8-15,3-2 8 16,0-1-14-16,0-2-17 16,0-2-7-16,0 1-66 0</inkml:trace>
  <inkml:trace contextRef="#ctx0" brushRef="#br0" timeOffset="63799.3947">14461 8364 139 0,'-7'1'3'0,"6"-1"-2"0,-1 0 5 15,2-3 8-15,0-6-15 16,0-5 8-16,2-3-8 16,3 2 2-16,1-3 2 15,1 1-5-15,-3-1 6 0,1 6 0 16,0-2-3-16,-3 3 1 16,-1 2 1-16,-1 0 1 15,3 4-1-15,-1-3 1 16,1 4-1-16,1-4 0 15,3 5-1-15,0-1-3 16,2 4-3-16,4 0 2 0,2 0 4 16,4 0 0-16,2 0-1 15,5 0 0-15,-2 4-2 16,3 5-17-16,2 5-11 16,-5 0 10-16,-1 4-6 15,1 3-38-15</inkml:trace>
  <inkml:trace contextRef="#ctx0" brushRef="#br0" timeOffset="64799.7495">14834 9157 99 0,'-13'-23'7'16,"6"-7"-7"-16,-4-4 4 0,2-4-3 16,-2-1 3-16,1 0 0 15,-1-2 6-15,-2-2-1 16,1-3-3-16,1-1 0 16,-1-1-2-16,2-4-3 15,-1 2 0-15,3 2 0 0,-1-2 4 16,1 4 2-16,-2 2 3 15,1 4 0-15,-2 6-1 16,2 4 1-16,-1 5-2 16,-2 5 17-16,5 7-38 15,-3 5 16-15,3 1-3 16,1-1-2-16,2 7 4 16,2-1-5-16,1 2 2 0,-1 0-22 15,2 0-23-15,-2 0-8 16</inkml:trace>
  <inkml:trace contextRef="#ctx0" brushRef="#br0" timeOffset="65268.419">14403 8440 180 0,'-3'-11'2'16,"3"-6"-2"-16,0-3 1 16,7-3 0-16,3-4 6 15,5-1-5-15,-3 1 1 16,5 0 1-16,-3 2-2 15,4 2-1-15,-4 3-1 0,-2-1 2 16,1 7-1-16,-2-1-1 16,-3 5 1-16,-2 0 0 15,1 3-1-15,-3 6 0 16,-1-3-1-16,-1 4 1 16,0 0-2-16,1 0 1 15,2 0 1-15,2 0-1 0,3 0 0 16,5 4 1-16,1 1 1 15,4 4-1-15,5 2 0 16,3 3 0-16,2 4-1 16,4 5 2-16,0-2 0 0,3 4 1 15,-1-1-3-15,0-5-10 16,-4-3-14-16,-5-7-29 16</inkml:trace>
  <inkml:trace contextRef="#ctx0" brushRef="#br0" timeOffset="65924.6104">14478 8622 102 0,'-9'0'5'0,"2"0"4"16,-1-2 19-16,5-5-10 0,-2-3-5 15,0-3-11-15,1-1 2 16,1-2-2-16,-1-2 7 15,0 2 4-15,-2-4-8 16,3-1 0-16,1-1-4 16,-1-1-1-16,1 0 1 0,0-2 0 15,2 2-2-15,-1 3 2 16,1 0-1-16,0 5 1 16,0 0-1-16,0 3 0 15,0 1 1-15,0-1-1 0,0-1 1 16,0 1-1-16,0 1 1 15,0 2-2-15,0 0 2 16,0 3-2-16,0 1 1 16,0 0-1-16,0 1 1 15,0 0 0-15,0 1 0 16,1-2-4-16,1 1-11 16,1-1-5-16,1 3-2 0,-2-1-15 15,-1-1-10-15,3 1-17 16</inkml:trace>
  <inkml:trace contextRef="#ctx0" brushRef="#br0" timeOffset="66580.8239">14381 8147 23 0,'-10'7'14'0,"-3"1"12"16,0-3-3-16,2 4 0 16,-1 1-10-16,1 0-7 15,2 1-2-15,0 3-4 0,0-2 1 16,2 4 1-16,1 4-1 16,3 3 1-16,3 2-2 15,0 2 1-15,0 1 1 16,1 1 0-16,7-3-1 15,-1-6 0-15,-1-4 0 16,-1-7 2-16,0-4-4 0,-3-1 2 16,2-4 2-16,0 0-2 15,-3 0 1-15,5-4 5 16,-1-6 0-16,4-4-6 16,-2-2 5-16,4-4-3 15,-1-1-3-15,0-1 1 0,-1 1 6 16,-1 1-6-16,1-1 1 15,1 1-1-15,0 0 0 16,2-3 1-16,0 2-1 16,2 1 4-16,-1 2-7 15,-1-1 4-15,-2 5 0 16,2 1-3-16,-3 4 1 0,-1 2-1 16,0 1 1-16,-1 3-4 15,-2 1 4-15,1 0 0 16,0 2-1-16,1-1 1 15,0 1 0-15,-2 0 3 16,0 0-7-16,2 0 3 0,-1 0-1 16,3 1 3-16,0 6-3 15,4 1 1-15,-1 2 1 16,5 3 1-16,0 3-1 16,3 4 0-16,1 3 1 0,2 4 1 15,1 1 0-15,1 2-2 16,1 0 1-16,0-1-14 15,-3-2-26-15,-3-9-68 16</inkml:trace>
  <inkml:trace contextRef="#ctx0" brushRef="#br0" timeOffset="69206.0606">18026 18474 191 0,'2'-9'-6'0,"-2"3"14"15,3 0-8-15,2-2 1 16,-2 3-1-16,1-2 0 15,3 3 0-15,0 1 1 0,1-3 0 16,2 2 1-16,0 1 1 16,2-1-1-16,2 3-1 15,4 1-2-15,-1 0 3 16,4 0-1-16,4 3 2 16,-1 4 2-16,5 4 2 0,3-2-1 15,5 0-1 1,-1 0 0-16,5-2-1 0,1-4 3 15,2-1-2-15,2-2 0 16,3 0 2-16,4 0 3 16,1-5 2-16,-3 1-7 0,0-2 0 15,-7 0-3-15,0 0 9 16,-7 1-8-16,-6 2-1 16,-2-3-1-16,-6 1-2 15,-4 1 1-15,2 2 2 16,-8 1-1-16,1 1-2 15,-7 0-59-15,-4 0-2 0,-3 0-74 16</inkml:trace>
  <inkml:trace contextRef="#ctx0" brushRef="#br0" timeOffset="69737.2622">18245 18520 172 0,'0'0'2'15,"0"0"8"-15,0 0 1 16,0 0-2-16,0 0-7 15,0 0-3-15,3 0 2 16,5 0 0-16,3 0-2 0,6 0 0 16,3 0 1-16,4 0 1 15,5 0 1-15,3 3-1 16,0 1 1-16,4-2 1 16,0 0-2-16,-1-2 0 15,-1 0 0-15,0 0-1 16,-2 0 1-16,0-4 1 15,-3-3-1-15,-2-2 0 0,-1-1-1 16,-2 0 4-16,-2 0-12 16,-10-5-66-16</inkml:trace>
  <inkml:trace contextRef="#ctx0" brushRef="#br0" timeOffset="71455.8841">18003 16501 163 0,'-6'1'3'0,"-2"-1"-1"0,4 0 0 15,1 0 3-15,1 0-1 16,-2 0 1-16,3 0 5 15,1 0 2-15,0 0-8 16,0 0-5-16,0-7 5 0,5-1-4 16,2-4 1-16,2 0-2 15,2-4 4-15,1-1 0 16,3-5 5-16,1 1-4 16,-1-3 3-16,0-2-9 15,0 1 15-15,-1 0-7 0,-2 0-4 16,3 3 0-16,-5 7-1 15,2-2 1-15,-5 7-3 16,2 0 2-16,-4 5-4 16,-2 0 5-16,2 2-2 15,-2 3-2-15,-1 0 0 16,0 0-1-16,-1 0-2 0,1 0-1 16,0 3-8-16,-2 2-1 15,0 4 1-15,0 5 1 16,0 3-4-16,0 2-10 15,-5 2-5-15,-5 3-31 16</inkml:trace>
  <inkml:trace contextRef="#ctx0" brushRef="#br0" timeOffset="71580.8784">18089 16437 56 0,'-4'1'32'0,"1"-1"-16"15,3 0 6-15,0 0-9 16,0-5-17-16,7-4 10 15,1-3-21-15,2-5-39 16</inkml:trace>
  <inkml:trace contextRef="#ctx0" brushRef="#br0" timeOffset="72799.5818">18145 16410 187 0,'0'-2'1'0,"0"-1"13"0,0-1-1 15,0 2-5-15,0 0-5 16,0-3-1-16,0 0-7 16,1-4 6-16,3 0 1 15,2-4 1-15,-2 1-1 0,1-4-1 16,-2 1 1-16,3 2-1 15,-5 3 1-15,1 1-1 16,0 3 1-16,-2 4-4 16,0 2-1-16,0 0-26 15,0 7-2-15,-2 7 35 16,-3 2-4-16,-4 4-8 0,-2 6 2 16,2-1-9-16,0-1-18 15,-6-2-84-15</inkml:trace>
  <inkml:trace contextRef="#ctx0" brushRef="#br0" timeOffset="74799.642">17511 16554 42 0,'0'2'20'0,"0"-2"1"0,0 0-5 16,0 0-4-16,0 0-5 16,0 0-6-16,0-2 12 15,4-1-13-15,-1-3 3 16,3 3-3-16,-1-2 1 16,2 1 0-16,1 0 0 0,0-1 0 15,3 0 0-15,0 1 0 16,3 1 1-16,-2 3-1 15,3-2-2-15,-1 2 1 16,3 0-1-16,1 0 2 16,-2 0-1-16,2 0-1 15,-2 0 1-15,2 2 6 16,-2-2-2-16,2 0-2 0,0 0 0 16,-2 0-1-16,1 0 1 15,-3 0 0-15,0 0 0 16,2 0-2-16,-5 0 2 15,2 0-2-15,-3 0 0 0,-1 0 1 16,1 0-1-16,-3 0 1 16,0 0 0-16,-2 0 0 15,3 0 6-15,-3 0-2 16,2 0 1-16,-2-5-2 16,2 4-2-16,1-3 0 0,1 1 3 15,-2-1-1-15,1-1-2 16,0-1 0-16,1 3-1 15,0-1-1-15,-1 2 0 16,4-1 0-16,-2 1 1 16,-3 1-1-16,1-1 0 15,-1 0 0-15,0 0 0 0,-4 2 0 16,3-1 0-16,-2 1 0 16,-2 0 0-16,1 0 1 15,1-2-1-15,-1 2 0 16,1-2 2-16,-1 0-4 0,1 2 4 15,-1-2-2-15,2 2 0 16,0-3 0-16,-2 1-3 16,1 0 2-16,-2 0 3 15,1 2 0-15,0-1-2 16,1 1 0-16,-2 0-2 16,4 0 1-16,-1 0-20 0,0 0-6 15,-1 0 13-15,-1 0-73 16</inkml:trace>
  <inkml:trace contextRef="#ctx0" brushRef="#br0" timeOffset="77190.0801">18150 16512 70 0,'0'0'22'15,"0"0"-4"-15,0 0-4 16,0 0-9-16,0 0-1 0,0 0 3 16,0 0 1-16,0 0-1 15,0 0-1-15,0-8-9 16,0 1 8-16,0-2 1 16,0-2-3-16,0-1 2 15,0-4-4-15,0-2 1 16,0-3 2-16,0-2 15 0,0-2-6 15,0-3-7-15,2 0-4 16,2 0 2-16,-2 0-1 16,0 0 2-16,1-4-3 15,-1 0 2-15,1-1-4 0,1-5 0 16,-1-1 0-16,-1-4 1 16,3 0-1-16,0-1 1 15,0-1-3-15,-2 2 2 16,1 2 1-16,-1 1-3 15,-3 5 3-15,2 2 0 16,-2-5-1-16,0 2 0 0,0-1 0 16,0-2 1-16,2-1-2 15,1 1 0-15,1 5 1 16,-1 2 0-16,2 2 2 16,-2 5-2-16,-1-4-1 15,0 6 1-15,-2-4-1 16,0 4 0-16,0-2-4 0,0-2 10 15,0 4-8-15,0 0 3 16,-2 1 0-16,-2 4-2 16,3 1-5-16,-6 1 9 15,4 2-4-15,-2 1 1 0,1 2 4 16,-1 0-6-16,0 4-1 16,-3 0 3-16,3 0 2 15,-2-2 2-15,2 4 1 16,-4-3-3-16,3 0 1 15,-1-2-2-15,2 2 0 16,-1-1 1-16,-1 0-1 0,1 0 1 16,-1 2-3-16,2-1 0 15,-2 4-3-15,-3-3 7 16,3-1 1-16,0 3 1 16,-1-4-2-16,0 0-2 15,1 0 2-15,-4-1-2 0,3-1 1 16,-4 0 0-16,2 3-1 15,1-4 1-15,-2 6 1 16,0-3-2-16,1 1 0 16,-3 1 1-16,1 2 2 0,0-1-2 15,-3-4 2-15,0 3-3 16,-3-2 1-16,0-4 0 16,-1 3-1-16,-1-1 0 15,0-1-2-15,-1 0-1 16,-1 4 3-16,0 1 0 15,1 2 1-15,-4-1-2 16,0 2 2-16,-3 1-3 0,3-1 3 16,-2 3-1-16,-3-5 0 15,2 0 1-15,2 1-1 16,-2 2 2-16,-1-2-2 16,0-1 0-16,2 3 1 15,-2-3-2-15,0 4 2 0,6 1-1 16,-4 1 0-16,1 0 0 15,-1 0 0-15,0 0 0 16,-1 3-1-16,-2 3-3 16,5 1 2-16,-4-4 0 0,2 4 2 15,0-2 0-15,-1 1 1 16,1 0-2-16,-5-1 1 16,1 2-1-16,-1 0 1 15,0-1 0-15,-2-3-1 16,5 3 2-16,0-2-2 0,0 1 1 15,0 3 0-15,2-2 0 16,-2 2 0-16,1 2-3 16,-1-1 3-16,-3 3 0 15,-1-1 0-15,3 1 0 16,-6 2-2-16,4-2 0 16,-1 1-2-16,3-1 0 15,-1 1 3-15,4-4-2 0,-1 3 3 16,0-6 0-16,0 0 2 15,1 0-2-15,1 0 0 16,-1-2 0-16,5-2 0 16,-2 4 1-16,0-2-1 0,5 3 0 15,-1-3 0-15,-2 3 0 16,5-4 0-16,-1 2 0 16,-1 3 0-16,4-5 0 15,-2 3 0-15,3-1 0 16,-3-2 1-16,4 1-1 0,-2 2-1 15,3-1 1-15,-1 0 0 16,0 0 0-16,1 2 0 16,2 0 0-16,-2 1-1 15,0-1-1-15,2 4 2 16,0-5 0-16,1 5 0 16,2 0-1-16,-1 0 1 0,3 3-1 15,2 0 1-15,1 3-1 16,0 4 0-16,0-2-4 15,1 4-8-15,-1 1 6 16,2 4 3-16,0-1 2 0,0 4 2 16,0-1-1-16,0 0 1 15,0 2 0-15,3 0 0 16,3 2 0-16,1-2 0 16,4 2 0-16,-1 2 0 15,1-4 0-15,2 0 0 0,-1 0 0 16,0-1-1-16,-2 1 2 15,0 2-1-15,-1 0 0 16,1 2 0-16,-1-1 0 16,-3-1 0-16,2-2 1 15,1-1-2-15,0-5 2 16,-1 0-1-16,2-1 0 0,-1-5 0 16,1 2 0-16,2-1-1 15,-2-3 1-15,2 0-1 16,1-2-1-16,0-2 0 15,2-1 2-15,-2-2 0 0,2 3 0 16,-1-4-2-16,1 4 1 16,-1-3 1-16,3 0-1 15,0 1-46-15,0-1 50 16,-2 2-3-16,4-1 0 16,0 1 0-16,-1 1 0 15,1 1 0-15,0 1 0 0,-3 1 0 16,2-1 0-16,-2 0 0 15,4-3-2-15,-2-1 4 16,0-2-4-16,1 1 2 16,5-1 0-16,1-2-1 15,0 1-1-15,1-1 2 16,4 0 2-16,-2 1-2 0,1 0 0 16,0 0 0-16,0 1 0 15,-2 2 0-15,1-2 0 16,-1-1 0-16,2 0 1 15,-2-4-2-15,0-3 1 0,4-2-2 16,-2 0 4-16,0 0-2 16,-2-2 1-16,4-3-1 15,-2-4-3-15,-1 2 3 16,1 0 2-16,-3-2-2 16,2 1 3-16,1 2-9 15,2 0 9-15,-1 1-2 0,6 1 6 16,-2-1-3-16,0-2-3 15,2 2 2-15,-1-2 1 16,-3-3-1-16,2 2 4 16,-5-3-2-16,3 2-1 0,-3 1 0 15,0 2-4 1,-2 2 1-16,1 4-1 0,2-2 2 16,-3 2-1-16,4 0 0 15,-3 0-1-15,-2-5-1 16,-3-6-15-16,-7-3-111 15</inkml:trace>
  <inkml:trace contextRef="#ctx0" brushRef="#br0" timeOffset="78627.5808">17308 14687 120 0,'-5'3'5'0,"-2"-1"2"16,1 0 2-16,1-2 2 15,3 1 0-15,0-1 5 0,-1 0-4 16,1 0 0-16,-2 0 0 16,4 0 13-16,-3-8-17 15,-1-4-6-15,3-3-1 16,-2-5 2-16,-1-4 2 15,-1-3-5-15,0-2 3 16,0-1-1-16,-7-2 5 0,5 0-2 16,-1-8 2-16,-1 5 2 15,-1-5-6-15,3 2-1 16,-3-4 2-16,-1 5-1 16,2-1 0-16,-2-1 0 15,3 1-1-15,-4-1-1 0,4 0 1 16,-3-4-2-16,0-2 1 15,2 5 0-15,0-1 3 16,0 3-1-16,-2 2 4 16,3 3 4-16,-2 4-2 0,1 2 0 15,1 4-1-15,-1 2-3 16,1 3-1-16,-1 4-2 16,4-1 0-16,0 3-1 15,-1 4 3-15,2 1-3 16,1 4 0-16,3 1 0 15,-2 2 0-15,2 0-3 16,0 0-20-16,0 0-44 0,0 5 40 16,0 5-26-16,0-2 10 15,0 3-42-15</inkml:trace>
  <inkml:trace contextRef="#ctx0" brushRef="#br0" timeOffset="79283.9036">16674 13939 138 0,'-5'-5'11'15,"1"-9"-2"-15,4 1-1 16,0-4-5-16,0-3-2 16,2-3 25-16,5-4-17 0,1 2 1 15,0-2-4-15,1-1-1 16,3 1-2-16,-2 0 0 15,0 0 1-15,0 1-2 16,1 1 1-16,-3 1 0 16,4 5 0-16,-4 1-1 0,-1 0 0 15,2 4 0-15,1 1 0 16,-2 1 0-16,-1-1 0 16,2 7-1-16,2-3-1 15,0 3 0-15,-1 0 0 16,-2 2-2-16,3-2 2 0,-3 2 2 15,4 1-2-15,-2-1-1 16,1 1-1-16,-2 1 2 16,0 0-2-16,1 1 3 15,0-1 0-15,0 1 0 16,-3-5 0-16,5 2 1 16,-3 0 1-16,1 1-3 0,0-1 0 15,2 3 0-15,0 1-3 16,-1 0 3-16,2 0 0 15,1 6 3-15,0 4-3 16,1 5 3-16,-1 4 0 0,0 1-1 16,-3 5-6-16,2 0-5 15,-2 4-5-15,-2-2-8 16,-1-1-9-16,-2-2 11 16,0-5-8-16,-4-4-35 15</inkml:trace>
  <inkml:trace contextRef="#ctx0" brushRef="#br0" timeOffset="80455.6998">16628 13786 67 0,'-6'0'6'15,"3"0"10"-15,1-4 7 16,2-6-15-16,0-4 4 16,0-4-6-16,0-4 2 15,7 1 5-15,2-6-3 16,1 2-2-16,2-2-5 0,-2 2-2 16,3 0 0-16,-2 4 0 15,1 0 1-15,-1 3 0 16,0 3-2-16,-4 1 1 15,0 4-1-15,-3 0 14 0,0 5-12 16,-3 1 2-16,1 1 1 16,-2 3-7-16,0 0-4 15,0 4 3-15,0 10 11 16,-3 5-3-16,-7 9-3 16,-1 10 1-16,-1 2-1 15,-3 0-5-15,3-4 3 0,1-2 0 16,-1-7-1-16,3-6 3 15,1-6-1-15,1-3-1 16,0-3 0-16,4-5 0 16,-1-2 1-16,2-2-1 15,1 0-2-15,1-2 0 0,0-9 0 16,0-1 3-16,5-3-1 16,4-5 1-16,-1 3-1 15,4-5 0-15,0-3 0 16,3 0 2-16,-1 0-2 0,2-1 0 15,-2-2-1-15,3 4 2 16,-2 4-1-16,0 2 1 16,-1 1-2-16,-2 6 2 15,2 1-1-15,-2 4-1 16,-1 0 0-16,1 3 0 16,-1 0-1-16,0 3 2 0,0 0-1 15,2 0-1-15,-1 0-1 16,2 0 0-16,-1 3 1 15,3 8 2-15,-1 2 0 16,0 0 1-16,2 9-1 16,-2-1 1-16,0 4 0 15,3-1 0-15,-2-2-1 0,0-2 0 16,-1-2 1-16,-1-4 0 16,1 1 1-16,-3-5 0 15,-1 5-1-15,-2-5 2 0,0 5-2 16,-4 0-17-16,-3 2-25 15,-2 1 5-15,0-3-13 16</inkml:trace>
  <inkml:trace contextRef="#ctx0" brushRef="#br0" timeOffset="80893.1753">16709 13875 155 0,'7'0'27'0,"0"0"-41"16,3 0 15-16,5-2-1 15,4 1-1-15,5-1 2 0,3 2-3 16,2 0 2-16,3 0 2 16,2 0-2-16,2 0 1 15,-1 2-2-15,-1 1 2 16,0 2 0-16,-2 1-1 15,-2 1 3-15,-1 0-2 16,-4-2 15-16,-2 3-14 0,-4-1-18 16,-7-2 7-16,-4 0-6 15,0-1-24-15,-8-1-4 16,0-3-18-16</inkml:trace>
  <inkml:trace contextRef="#ctx0" brushRef="#br0" timeOffset="81190.0588">16674 13955 178 0,'-4'0'-1'0,"4"0"4"0,0 0-12 16,8 0 6-16,6 2 1 15,8-2 1-15,3 0 2 16,8 2 1-16,1-2-1 16,5 0 0-16,0 0-1 15,3-7-2-15,-3 0-10 0,0-8-12 16,-3 0-21-16</inkml:trace>
  <inkml:trace contextRef="#ctx0" brushRef="#br0" timeOffset="82894.0539">17626 14780 100 0,'0'-4'22'0,"0"2"-18"16,0 0-2-16,0 2 2 15,0 0-3-15,0 0-16 16,0 0-66-16</inkml:trace>
  <inkml:trace contextRef="#ctx0" brushRef="#br0" timeOffset="84893.9174">16609 13941 4 0,'0'4'18'16,"0"-2"16"-16,0-1 11 16,0 3-8-16,-3-3-13 0,-1 3-11 15,1 0-6-15,1 3-4 16,-1-4-1-16,3-1-1 15,-4 2 0-15,2-2 3 16,2-2 7-16,-1 0 5 0,1 0-8 16,0 0 0-16,0 0 2 15,0 0-13-15,0 0 9 16,0 0-2-16,0 0-2 16,0 0-2-16,0 0 0 15,1-2-1-15,5 2-2 16,1-2 5-16,1 0 2 0,4 0-2 15,-2-1-1-15,7-1 0 16,0-1 2-16,2-1-3 16,1 3 0-16,2 1 1 15,4 1-1-15,1-1 0 16,-4 0-1-16,1 0 2 0,4-2 1 16,-3 3-2-16,-2-3 1 15,1-1-1-15,-1-2-1 16,-3 2 2-16,0-5-2 15,-6 3 1-15,1-1 0 16,-3 0 0-16,0-1 0 16,-1 1 0-16,2-2 1 0,0 2-1 15,-3 1-1-15,1-1-7 16,-4 1-35-16,-1 2-32 16</inkml:trace>
  <inkml:trace contextRef="#ctx0" brushRef="#br0" timeOffset="85737.5999">16676 13758 156 0,'-11'0'116'16,"1"0"-113"-16,-2 0-6 0,4 0 4 15,1 1 7-15,3-1 0 16,2 0 7-16,2 0-2 16,-1 0-12-16,1 0-8 15,0-1-7-15,0-7 15 0,5-2-1 16,2-5 2-16,3-1-1 15,3-3 2-15,3-3-1 16,2 1 1-16,3 1-3 16,1-3 0-16,0-1 1 0,2 5-1 15,-4-2 0-15,1 1 1 16,-1 2-2-16,-5 4 2 16,0 0-1-16,-4 6-1 15,2 3 0-15,-6 2 1 16,1-1-2-16,-1 2 1 15,1 2 1-15,-1 0-1 0,-2 0 0 16,2 0 2-16,0 0 1 16,0 6 0-16,0-2-1 15,-1 5 8-15,5-3-2 16,-1 7-3-16,3 1-4 16,2 6 2-16,3 3-1 0,4 0 0 15,-1 5 0-15,2-1 0 16,1 2 2-16,-3-3-3 15,5 0 1-15,-7-5-1 16,1-3 0-16,-6-2 0 16,1-5 1-16,-6 1-1 0,-3-5 0 15,1 0 0-15,-4-2 1 16,-1-1 0-16,-2 0 1 16,0 0 0-16,0-1 1 15,-2 1 0-15,-6 1 0 16,0 0-1-16,-5 3-2 15,-2 2 0-15,0-1 0 0,-5 4 1 16,0-1 0-16,-3 2-1 16,1 1 4-16,-1-1 1 15,2-2-3-15,-3-3 1 16,-1 2 0-16,-1-2-1 16,-1-4 1-16,-3 1 3 0,-2-1-6 15,-1 0 2-15,5 1-1 16,0-3-1-16,8 1-1 15,0-3-1-15,7 1 2 16,4-2-6-16,2 0-31 16,3 0-71-16,-3-5-110 0</inkml:trace>
  <inkml:trace contextRef="#ctx0" brushRef="#br0" timeOffset="86534.4839">17634 15723 363 0,'0'0'-2'16,"0"0"-28"-16,0-1-11 15,0-7 41-15,0 3-2 16,0-2 3-16,0-1 5 16,0 0 10-16,0-1-12 15,3 0-4-15,2-2 0 0,0 1-11 16,6-3 2-16,-3 2-15 16,-1-5-40-16,-5 2-5 15</inkml:trace>
  <inkml:trace contextRef="#ctx0" brushRef="#br0" timeOffset="88471.7907">17188 11592 33 0,'0'0'26'16,"0"-1"-13"-16,0 1-4 15,0 0-2-15,0-2-4 16,-2 0 5-16,-2 0-4 0,3 2 3 16,-6 0-4-16,1 0 3 15,-1 0 11-15,0 0-5 16,-2 0-1-16,4 2 0 16,-5 2-3-16,1-1-2 15,2 2-1-15,0-1-1 0,0-1 4 16,-2 1 0-16,4-2 0 15,-1 0 2-15,2-2 1 16,1 0-1-16,1 0-4 16,0 0-4-16,2 0-3 15,-2 0 0-15,2 0 3 0,0-2-8 16,0-6 3-16,0-4 12 16,0-6-9-16,0-5-15 15,0-7 9-15,0 0 19 16,0-4-6-16,0-1-6 15,-1 2 0-15,1-3-1 16,-2 2 8-16,2 2-5 0,-2 2 0 16,0 3-2-16,1 2 0 15,-1 3-1-15,2 5 2 16,0 0-3-16,0 1 1 16,0 2 0-16,0-2 0 0,0-1 0 15,0 0-4-15,0-3-6 16,3 1-7-16,1 3 3 15,-1-4-12-15,-1 4-18 16,0 0-64-16</inkml:trace>
  <inkml:trace contextRef="#ctx0" brushRef="#br0" timeOffset="89252.9832">16926 11121 66 0,'-4'0'15'15,"2"2"-10"-15,-2-2-3 16,3 0 0-16,1 2 0 16,-2-2 3-16,2 0 3 15,0 0 3-15,0 0-1 16,0 0-9-16,0 0-4 0,0 0-3 16,0 0 5-16,0 0 2 15,0-4-3-15,2-1 11 16,1-6-7-16,3 0 1 15,0-5-3-15,-1 0 6 16,2-3-5-16,0 2 3 0,1 2-2 16,-3 0 1-16,-2 3 0 15,1 3-1-15,-3 3 1 16,3 1 1-16,-2-1-1 16,-1 3-2-16,3-3 0 15,-2 3 1-15,2 0-2 16,-2-1 0-16,1 1 0 0,1-1 0 15,-1 1 0-15,1 0 0 16,-1 2 0-16,1-1 0 16,-3 2-3-16,6 0-1 15,-6 0 4-15,6 0-3 0,0 6 5 16,-1 4-1-16,3 2-1 16,0 3 3-16,1 3-1 15,2 1 0-15,0 4-2 16,-2-1 1-16,2 3 0 15,-4 1-1-15,3-2 1 16,-3-1-2-16,-3-5 2 16,-2-2 1-16,1-3-7 0,-4-5-36 15,0-4-25-15</inkml:trace>
  <inkml:trace contextRef="#ctx0" brushRef="#br0" timeOffset="89549.8319">16916 11260 89 0,'-14'0'28'0,"6"-2"-18"16,-4 1 8-16,9-1-6 15,-2 2-6-15,5 0 3 16,0 0 6-16,0 0-13 15,0 0-4-15,5 0 2 0,5 0 0 16,5 0 1-16,3 0 1 16,0 0-2-16,4 0 0 15,-3 0 1-15,-1 0 0 16,2 0-1-16,-2-4-1 16,2 2 1-16,-6 1-12 15,1-1-18-15,-3 2-38 0</inkml:trace>
  <inkml:trace contextRef="#ctx0" brushRef="#br0" timeOffset="90659.1941">17067 9063 74 0,'-5'-11'27'0,"2"-2"-4"16,-3 1-5-16,3-4-5 15,-3 4-3-15,4-5-5 16,-1 2 1-16,-1 0-1 16,2-5-2-16,1 3-2 15,-1-6 2-15,-2-6 0 16,4-5-5-16,-1-2 4 0,1-7 1 16,0-4-6-16,0 0 5 15,0-1 0-15,0 3-3 16,0 3 5-16,0 6-4 15,-4 5 3-15,1 6-3 16,-4 5 4-16,4 5-3 16,-1 2 3-16,-1 6-1 0,4 2-2 15,-1 0-1-15,2 5-5 16,0 0-9-16,0 0-45 16,0 0 33-16,0 1-72 15</inkml:trace>
  <inkml:trace contextRef="#ctx0" brushRef="#br0" timeOffset="91252.9124">16902 8447 84 0,'0'0'33'0,"0"0"-25"16,0 0 0-16,0-7-4 15,0-4 2-15,2-1 8 0,5-6-10 16,0-2 0-16,3-1-2 15,-2 0-1-15,5-2-1 16,-4 3 0-16,-2 2 0 16,2 2 1-16,-4 3-1 15,0 2 0-15,0 3 0 0,-3 2 1 16,-1 3-1-16,1-1-2 16,2 4 2-16,-4 0-2 15,3 0 1-15,0 0-1 16,1 0-2-16,-1 2 7 15,4 5-3-15,-2 5 0 16,2 3 1-16,2 6-1 0,2 1 0 16,-2 6-1-16,3 3 4 15,3-1-3-15,-3 4 0 16,-1-5 1-16,-2-3-2 16,0-2-2-16,-4-7 2 0,-2-1-2 15,-3 1 3-15,2-3-3 16,-2-3 5-16,0 1-1 15,0-2 0-15,0 0-1 16,-2 0 0-16,1-3 0 16,-1 2 0-16,-2-3-9 15,1-3-18-15,-4-3-36 0</inkml:trace>
  <inkml:trace contextRef="#ctx0" brushRef="#br0" timeOffset="91581.0088">16703 8749 191 0,'0'0'4'0,"0"-9"-3"16,9 0 1-16,5 2-2 16,6 0 4-16,6 0-1 15,0-2-2-15,4 3 2 0,5 1-1 16,-1-2 0-16,2 0 0 16,0 0-2-16,-4-4 0 15,-1-4-2-15,-3 3 4 16,-1 0-2-16,-1-1 0 15,-5 3-17-15,-1-3-31 16,-6 1-5-16</inkml:trace>
  <inkml:trace contextRef="#ctx0" brushRef="#br0" timeOffset="91955.9819">16789 8356 115 0,'-5'-2'5'0,"-2"2"7"16,2 0-1-16,-2 0-3 15,2 15-7-15,2 3-1 16,-1 7 0-16,1 5 1 0,-2 9 0 16,1 1-1-16,2 2 0 15,2 1 1-15,0-7-1 16,0-6-1-16,6-5 1 15,2-9-17-15,-1-7-34 16</inkml:trace>
  <inkml:trace contextRef="#ctx0" brushRef="#br0" timeOffset="92268.4545">16889 8285 11 0,'12'-6'100'16,"-2"1"-97"-16,3 3-6 15,3 2 2-15,2 0 1 16,0 10 4-16,-2 4-2 15,3 2 0-15,0 3 0 16,1 3 0-16,-3-1-1 0,5-3-1 16,-4-1 1-16,0 0-1 15,-3-6 0-15,-7-1-22 16,-1-4-60-16</inkml:trace>
  <inkml:trace contextRef="#ctx0" brushRef="#br0" timeOffset="92518.4632">16753 8593 99 0,'0'-1'3'0,"0"-8"-4"15,9-3 2-15,2-5-2 16,3 0-8-16,1-5-34 16</inkml:trace>
  <inkml:trace contextRef="#ctx0" brushRef="#br0" timeOffset="95533.9492">17877 13562 102 0,'-2'0'47'15,"0"3"-25"-15,1-3-8 16,1 0-3-16,0 0-6 16,0 0-4-16,0 0-5 0,0 0 7 15,3 0 0-15,5 0-2 16,1 0-1-16,1-4 1 16,3 1 1-16,3-5 3 15,1-2 0-15,3-3-4 0,2-2 0 16,2 0-3-16,1-5 5 15,1 2-2-15,-2-3-3 16,-1 1 2-16,3-1 2 16,-3 0-1-16,-2 3-1 15,-1 0 1-15,0 6-1 16,-4-1-6-16,-1 7-17 0,-3 3-7 16,-5 1-34-16</inkml:trace>
  <inkml:trace contextRef="#ctx0" brushRef="#br0" timeOffset="95862.0652">17877 13753 293 0,'-2'0'7'0,"0"0"7"15,2 0-27-15,2-6 16 16,10-3-3-16,0-6 1 0,3 1 1 16,2-2-4-16,3-2 6 15,2-1-7-15,-1-1 3 16,1-1-1-16,3-1 12 15,-1 3-9-15,0-1-1 16,-2 0-16-16,0 2-38 0,-5 3-33 16,0-2-29-16</inkml:trace>
  <inkml:trace contextRef="#ctx0" brushRef="#br0" timeOffset="98408.9616">20368 17469 215 0,'6'-10'1'16,"-1"-1"1"-16,4-3-1 16,-1-3-1-16,6 2 1 0,-4-3 0 15,5-2 4-15,-3 0 0 16,2 1 5-16,1 2-2 15,-1-1-2-15,1 1-4 16,-3 6-3-16,1 1 2 0,-4 5-3 16,-2 1 3-16,-2 1-8 15,-2 3-5-15,-1 0-5 16,-2 0 0-16,0 5 18 16,0 4 2-16,-5 3-8 15,-2 2-7-15,0 4 3 16,0-2 7-16,-4-1-3 15,2-2 7-15,0-1 0 0,-1-2-2 16,5-4 6-16,2 1 2 16,-1-5 2-16,4-2 5 15,0 0-4-15,4-15-8 16,6-1-3-16,5-5-2 0,-1-4-68 16</inkml:trace>
  <inkml:trace contextRef="#ctx0" brushRef="#br0" timeOffset="101924.3785">19276 14009 141 0,'-16'12'2'16,"0"1"-1"-16,-1-2 0 15,5 1-1-15,2-3 1 0,-3 2-1 16,2-4 0-16,3-2 2 16,0 1-1-16,1-1 0 15,1-2-3-15,-1-1-113 16</inkml:trace>
  <inkml:trace contextRef="#ctx0" brushRef="#br0" timeOffset="102893.0207">17963 13536 67 0,'4'0'18'15,"0"0"-19"-15,1-2 4 16,1-2 10-16,1-2 5 16,3 0-4-16,0-3-2 15,0 4-3-15,1-2 1 16,2-2 3-16,1 1 12 0,2 2-20 15,2 1-1-15,0-2 1 16,6 1-3-16,-1 0 3 16,3 0-1-16,3 0-4 15,5 2 1-15,-2-1-1 16,5 2 1-16,-3-4 0 16,-2 0 1-16,-3 3-2 0,-2-3 1 15,-6 0 1-15,-1 1 1 16,-6 1-3-16,-1-1 1 15,-4 3 1-15,-2 1-2 16,-1 2 1-16,1 0-2 0,-2 0 1 16,-1 0-3-16,-3 0-13 15,1 0-24-15,-2 0 10 16,0 2 1-16,0 1-15 16</inkml:trace>
  <inkml:trace contextRef="#ctx0" brushRef="#br0" timeOffset="103392.9704">18379 13402 10 0,'-2'-6'13'15,"0"-6"-17"-15,2 4 11 16,0 0 2-16,0-4 4 15,-2 2 5-15,2 0 5 0,-4 2-2 16,4-1-7-16,-2 2-2 16,0-1 7-16,1 4 0 15,-1-2 3-15,0 1 17 16,2 0-25-16,-3 4-2 16,3-2 0-16,-2 2-2 0,2 0-2 15,0 1-1-15,0 0-5 16,0 0-7-16,0 0-1 15,7 0 4-15,0 1 0 16,4 4 1-16,3 5 1 16,1-3 0-16,-1 1 0 15,1-2 1-15,-3 1 1 16,0-3 0-16,-2-2-2 0,0-1 3 16,-6 0 0-16,1-1-1 15,-3 0-2-15,1 3 1 16,-2-2-4-16,-1 5 0 15,0 1 6-15,0 5-1 0,0 5 0 16,0 8-1-16,0 3 0 16,-1 5-2-16,1 6-25 15,-3 1-33-15,3-2-10 16,-2-2-39-16</inkml:trace>
  <inkml:trace contextRef="#ctx0" brushRef="#br0" timeOffset="104783.5041">19427 16078 204 0,'5'0'41'0,"-1"0"-37"0,5 0-3 15,4-3-4-15,1-4 9 16,8-5 5-16,-2 2-6 16,2-2 1-16,5 3-4 15,0-2-1-15,2 2 3 16,2-2-3-16,-1 0 2 0,2 3 0 16,2-1-3-16,0-1 24 15,2 4-21-15,-1 0-1 16,-4 1 0-16,-5 2 1 15,1-1-2-15,-5 0 1 16,-6 2 2-16,-3 1-1 0,-3-1 8 16,0 1 3-16,-7 1-1 15,1 0-2-15,1 0-1 16,-3 0-5-16,-1 0 0 16,-1 0-2-16,2 0 1 15,0 0-1-15,-2 0 0 0,0 1 4 16,0-1-2-16,0 2 1 15,0-2 3-15,0 0 2 16,0 1 0-16,0-1-3 16,0 0-3-16,0 2-4 15,0-2 0-15,0 0 0 0,0 2 0 16,0-2 0-16,0 0 0 16,0 0 2-16,0 0 0 15,0 0-1-15,0 0-1 16,0 0 2-16,0 0-3 15,0 0 4-15,0 0-2 0,0 0 1 16,0 0-2-16,0 0-1 16,0 0 0-16,0 0-2 15,0 0 1-15,0 0-6 16,0 2-38-16,-5-2-79 16,-11-6-124-16</inkml:trace>
  <inkml:trace contextRef="#ctx0" brushRef="#br0" timeOffset="105783.4405">19957 12919 111 0,'-4'0'16'16,"-4"0"-5"-16,1 0-1 16,4 0-1-16,-2 0-4 0,1 0-1 15,2 0 2-15,1 0 9 16,1 0-6-16,0 0-2 15,0 0-8-15,0 0-6 16,3 0 7-16,6 0 3 0,1 0-7 16,2 0 5-16,2 0 2 15,1 0 4-15,5-2-4 16,-3 0-1-16,5 1 14 16,0-3-14-16,0-1-1 15,5 0 1-15,0 0-2 0,2-1-2 16,-2 0 4-16,2 1 1 15,-2 4-3-15,-4-3 0 16,-1 4 1-16,-8 0 0 16,0 0-3-16,-3 0 2 15,-3 0 0-15,-3 0-3 16,-3 4-21-16,-2 1 9 16,0-2-9-16,0 2 15 0,-4 0-18 15</inkml:trace>
  <inkml:trace contextRef="#ctx0" brushRef="#br0" timeOffset="106314.647">19933 13003 171 0,'4'0'-1'15,"-1"0"5"-15,3-2-3 16,1-1 1-16,0-3 1 0,4 3 2 16,0 1 5-16,1-2-2 15,3 3 13-15,-3 1-17 16,5 0-1-16,0 0 0 16,0 0-1-16,-1 0 2 15,2 0-2-15,-2 0 2 0,2 0 4 16,-2-2 0-16,-2-1-1 15,0-3-2-15,1 0-2 16,-4 1 1-16,2-2-2 16,-4 4 0-16,1-1-2 15,0 2 1-15,-5 0 0 16,-2 2-3-16,1 0-4 0,-2 0-22 16,-2 0-25-16,0 2 31 15,0 2 11-15,-7 1-22 16,-2-1-85-16</inkml:trace>
  <inkml:trace contextRef="#ctx0" brushRef="#br0" timeOffset="106814.5961">19860 13030 59 0,'-2'0'43'0,"2"0"-41"15,0-2 9-15,0-1-8 16,0-1 4-16,0 0-3 16,7 1 0-16,-2-1-1 15,2-1-2-15,3 1-1 16,-1 1 1-16,-1 3-1 16,6 0 0-16,-4 0 1 0,0 0-1 15,4 0 0-15,-4 0 0 16,1 0 0-16,2 0 0 15,-1 0 0-15,1 0 1 16,1 0 0-16,1 0 1 16,0 0-1-16,2 0 0 15,-1 0 0-15,-2 0-1 0,6 0 2 16,-4 0-2-16,2 0 1 16,-2 0-1-16,1-2 0 15,-5 0-1-15,-2 0-11 16,0-1-34-16</inkml:trace>
  <inkml:trace contextRef="#ctx0" brushRef="#br0" timeOffset="107330.2741">19919 12977 163 0,'0'0'6'0,"0"0"-1"16,0 0 2-16,2-4-5 0,3 2 0 15,4-2 0-15,2-1-2 16,1 0 1-16,5 1 0 15,-1 1-1-15,4-3 1 16,1 1-1-16,1-1 0 0,3-2-1 16,0 0 3-16,4-2-1 15,0-2 1-15,0-1-2 16,-1-2 2-16,5 3-2 16,-9 2 0-16,0-2 2 15,-3 4-2-15,-1-3-2 0,-6 4 0 16,-1 0-7-16,-4 3-27 15,-3 2-36-15</inkml:trace>
  <inkml:trace contextRef="#ctx0" brushRef="#br0" timeOffset="107877.0578">19906 13005 71 0,'-3'0'33'0,"3"0"-28"0,0 0 10 15,0 0-19-15,5 0 13 16,6-4-3-16,5 1-5 16,1-3 4-16,0-1 5 15,3 2-3-15,2-2 1 0,-1 1-2 16,2-1 0-16,-1 2-2 16,2 1-1-16,-3 1 1 15,0 1-4-15,0 2 1 16,-1-2 1-16,-3 2 0 15,-3-2 5-15,-1 2-1 16,-4-2 1-16,-2 2 0 0,-1 0 16 16,-4 0-12-16,-2 0 3 15,0 0 10-15,0 0 13 16,0 0-14-16,0 0-13 16,0 0-7-16,-8 0 3 15,3 0-6-15,1 0 3 0,-1 0-4 16,1 4 1-16,1-2-3 15,-1 2 0-15,4-1-25 16,-2 1-7-16,2-1-6 16,0 1-17-16,0-3 11 0,0-1 17 15</inkml:trace>
  <inkml:trace contextRef="#ctx0" brushRef="#br0" timeOffset="111876.9763">20201 11597 21 0,'-2'6'103'0,"2"0"-95"0,0-1-3 16,0-2-6-16,0 1-7 15,0-1-30-15,0 1-52 16</inkml:trace>
  <inkml:trace contextRef="#ctx0" brushRef="#br0" timeOffset="112314.4131">20201 11597 66 0,'-5'50'69'0,"1"-50"-56"15,1 2 1-15,-2 0-5 16,2-2 5-16,-1 3 3 16,1 1 12-16,1-2-5 15,0 0-8-15,1 0 6 0,1-1-14 16,-2-1 11-16,2 0-13 16,0 0-9-16,0 0-9 15,0-7 7-15,0 0 25 16,0-2-21-16,-2-1 7 0,1-3-2 15,-1 3 14-15,-2-5-11 16,4-3 4-16,-2-4-8 16,2-4-2-16,0-6 0 15,0-5-1-15,0-5 1 16,0-2-1-16,0-1 4 16,2-2 0-16,4 5-2 0,0 1-1 15,1 1 2-15,0 8 2 16,1 4-5-16,-2 1 0 15,-1 4 0-15,0 5 0 16,-2-1 0-16,-1 1-2 16,0 0 1-16,0 4 1 15,0-1 0-15,-2 5 0 0,2 3 0 16,0-1-1-16,0 5-2 16,-1-1-15-16,1 4-18 15,0-2-15-15,-2 1-30 16,0-2-3-16</inkml:trace>
  <inkml:trace contextRef="#ctx0" brushRef="#br0" timeOffset="112892.4946">20067 11003 379 0,'-12'4'10'0,"4"-4"-7"0,-1 4-1 16,3-4 1-16,2 0 3 15,3 1 6-15,-1-1 5 16,2 0-10-16,0 0-8 16,0 0-7-16,0-1 8 15,3-9 1-15,5 0-1 16,1-5 6-16,0 1-5 0,-1-4-1 16,2 3 3-16,-1-2-3 15,1 1 2-15,1 0-2 16,0 0 1-16,-1 1-1 15,3-4 0-15,-2 1 1 16,4 0-2-16,-5 0 1 16,1 4 1-16,-2 2-1 0,-2 3 0 15,-1 2 1-15,-3 3-1 16,-1 3 0-16,-2 1 0 16,1 0 1-16,-1 0 1 15,0 0 1-15,6 0-3 0,-2 7 0 16,3 4 3-16,2 4 0 15,4 3 4-15,1 2-5 16,0 1-1-16,2-1 0 16,0 1-2-16,1-3 1 15,-3 2-12-15,2-2-32 0,-5-4-25 16,-2-3-46-16,-5-5-55 16</inkml:trace>
  <inkml:trace contextRef="#ctx0" brushRef="#br0" timeOffset="117455.7059">20143 10873 165 0,'-8'3'46'15,"-2"3"-40"-15,3-4 1 16,0 1 1-16,2 1 11 16,0-4-2-16,3 0-7 15,-1 2-6-15,3-2-2 0,-3 0 0 16,3 0-18-16,0 0-13 16,0 0-2-16,0 0 3 15,0 0 3-15,0 0 26 16,0 0-2-16,0 0 6 15,0 0-2-15,-4 3 1 0,3 1 3 16,-1 1-2-16,-3 2-3 16,1 2 0-16,-1-1 0 15,0-1 4-15,-1 1 3 16,0-1-2-16,1 0 0 16,0-1-2-16,1-1 1 15,1-1-2-15,-3 1 2 0,2 1 0 16,1-1 0-16,-1-3-1 15,3 1 0-15,-1-1 1 16,2-2 2-16,0 2 0 16,0-1-7-16,0 1-6 15,0 2 10-15,5-1-3 0,2 1-2 16,3 0 0-16,-2-2 0 16,3 1 2-16,2-1 2 15,-3-2 3-15,7 0 3 16,-1 0 3-16,4 0 0 15,-1-2-5-15,1-1-3 0,2 3-4 16,1-2 1-16,-3 2-1 16,1 0-1-16,-2 0 1 15,0 0 1-15,-3 0-2 16,-2 2 1-16,3 1 1 16,-7-1-2-16,3 1 0 15,-2-3 0-15,-4 2 0 0,0-2-9 16,-4 0-31-16,1 0-57 15,-4 0 4-15</inkml:trace>
  <inkml:trace contextRef="#ctx0" brushRef="#br0" timeOffset="118330.649">20075 10993 115 0,'-7'0'68'0,"1"0"-63"16,-1 0 5-16,4 1-2 0,-2 1 0 15,-1-2-3-15,3 0 21 16,1 2 0-16,-2-2-12 15,4 0-6-15,0 0-1 16,0 0-9-16,0 0-7 16,0-2 12-16,8-3 2 0,0-4-5 15,5-4 2-15,0-1 4 16,1-2 5-16,0-2-4 16,4-1-3-16,-2-1-1 15,2 4-2-15,-2-1 0 0,0 0 0 16,-1 3-1-16,1 1 1 15,-3 2-1-15,-1 1-1 16,1 1 2-16,-2 0 0 16,-3 1-1-16,4 0 0 15,-2 1 0-15,1 0 1 16,-4 0-1-16,4 2-1 16,-6-1 1-16,2 4-1 0,-3 0 0 15,0 2-6-15,-2 0 4 16,-2 0-1-16,0 0 6 15,0 4 15-15,0 4-9 16,0 0 2-16,-4 1-3 16,2 0 5-16,0 1-3 0,0 3-4 15,2 1-3-15,0 2 0 16,0 5 1-16,6 2-2 16,-1 3 0-16,1 4 0 15,-1-3-1-15,-2-1 2 16,1-2-2-16,-1-5 0 0,2-4 0 15,-3-3 1-15,1-3-1 16,-3-2 0-16,2-2 1 16,-2 3-1-16,0-3 0 15,0-1 1-15,0-1-1 16,0-1 1-16,0 0 1 0,0 0 4 16,0-1 2-16,-2-1-3 15,-1 0 3-15,-5 0-4 16,1 0-4-16,0 0 1 15,-6 0-1-15,0-1-1 16,1-3 1-16,-3-3 1 16,1 1 0-16,0-3-1 0,0 4 2 15,-1-2-1-15,1 2-2 16,-1-1 0-16,3 3-1 16,1-1-4-16,0 4-1 15,0 0-7-15,3 0-2 0,0 4-10 16,1 3-14-16,0 0-64 15,-2 0 19-15</inkml:trace>
  <inkml:trace contextRef="#ctx0" brushRef="#br0" timeOffset="119221.2166">20075 11094 231 0,'-5'4'44'0,"0"-4"-31"16,1 0-3-16,4 0-7 0,0 0-5 16,0-2-2-16,0-8 7 15,4-1 0-15,3-3 1 16,2-4-3-16,-1 1-1 15,5-2 1-15,-2 1-5 16,-2-2 2-16,0 2 7 0,2 1-4 16,-3 1-1-16,4 2 3 15,-5-1-4-15,0 5 2 16,0 0-1-16,-1 3 0 16,-1 2 0-16,-1-2 0 0,1 1 1 15,0 1 0-15,-2 0 0 16,5 1-2-16,-1 0 1 15,-1 2-2-15,-1-3 3 16,2 2-1-16,1 1 0 16,-5 0 1-16,2 2-1 15,1 0-1-15,-3 0-3 0,1 0 1 16,1 0-1-16,1 4 5 16,-3 6 0-16,3 1-1 15,1 6 5-15,0 2 0 16,0 2-1-16,0 1-2 15,-1 1 0-15,1 0-2 0,-2-3 0 16,-1-1 3-16,-2-2-1 16,-2-1-2-16,0-6 1 15,0 3 4-15,0-2-2 16,0-3 4-16,0-1-5 16,-8 3-1-16,1-5 2 0,-2 2 5 15,2-1-3-15,-2-3 1 16,-2 1 1-16,1-3 0 15,-1 1 4-15,0-2-6 16,1 0 3-16,-3 0-2 16,0 0-4-16,0 0-2 0,-1-3 2 15,-1-1 2-15,3 1-4 16,-2 0 1-16,-1 0-2 16,5 3 3-16,-1 0-3 15,4 0 0-15,0-2-3 16,1 2-11-16,1-2-6 15,1 2-15-15,2-3-22 0,0 1-42 16,1 0-84-16</inkml:trace>
  <inkml:trace contextRef="#ctx0" brushRef="#br0" timeOffset="119830.5276">20062 11049 297 0,'-1'0'14'0,"1"0"-13"16,0-3-9-16,0-2 10 16,0-2 4-16,6-4-5 15,1 0 0-15,0-3 0 0,3-2 0 16,3 0-1-16,-1-4 1 16,5 0-1-16,-3 1-1 15,3 1-4-15,-4 2-5 16,2 4-4-16,-4 3-2 15,-3 1 1-15,0 5 10 16,-1-1 5-16,-3 4 0 0,-2-1-1 16,-1 1 4-16,-1 0 0 15,4 0 5-15,-2 0-1 16,1 0 1-16,0 0 1 16,5 3-4-16,-1 2 2 15,-1 3-4-15,2 1-1 16,0-2-1-16,-3 1-2 0,1 2 1 15,-3 2 1-15,-1-2-3 16,-2 5 2-16,0-1 6 16,0 3 4-16,-4-2-9 15,-3 5 8-15,-4-4-4 0,1 2 6 16,-3-4-1-16,-3 4-1 16,4-2-1-16,-3-4-6 15,1 3-1-15,1-1-1 16,0-3-7-16,1-4-22 15,-1-2-51-15,-1-1-48 16</inkml:trace>
  <inkml:trace contextRef="#ctx0" brushRef="#br0" timeOffset="121877.275">20040 8911 338 0,'0'-1'5'0,"0"-2"-1"16,0 3-5-16,0-1 3 16,0-1-4-16,0-2 1 15,0 1 1-15,3-4 1 16,1-6-2-16,-3 1 5 15,5-6-5-15,-5 0-1 0,5-5 5 16,-5-6-4-16,2 1 0 16,-1-4 1-16,-2-2 4 15,0 2-1-15,0-2-2 16,1 0 1-16,-1 0 0 16,0 0 2-16,0 4-2 0,0-2 3 15,0 5-3-15,0 2 1 16,0 3 1-16,0 7-1 15,0 0-1-15,0 3-2 16,0 1-2-16,0 0 4 16,0 0-5-16,0 6-7 15,0-2-17-15,4 0-63 0,-4 4-15 16</inkml:trace>
  <inkml:trace contextRef="#ctx0" brushRef="#br0" timeOffset="122314.7348">19919 8458 192 0,'-11'3'6'0,"4"-3"9"15,3 2-1-15,1-2 8 16,1 0-7-16,2 0-8 16,0-5-5-16,0-6 10 15,4 1-11-15,1-6 2 0,2-4-4 16,3 0 2-16,-2 3 1 16,1-1-2-16,1 1 1 15,0 0 0-15,-1 2 1 16,-2 1 0-16,2 3 0 15,-2-1 5-15,0 1-2 0,0 2 0 16,-1 4-2-16,1 2 1 16,-1-1-3-16,1 4-2 15,-2 0-4-15,3 0 3 16,0 2 2-16,3 7 1 0,2-1 0 16,-1 9 0-16,5-4 0 15,-2 6-5-15,0-3-48 16,1 1-28-16,-5-4-38 15</inkml:trace>
  <inkml:trace contextRef="#ctx0" brushRef="#br0" timeOffset="122830.3581">19948 8431 241 0,'-10'0'7'15,"3"0"12"-15,2 0 13 16,2 0-12-16,-1 0-4 16,1 0-9-16,3 0-4 15,0 0 0-15,0 0-5 16,0 0-8-16,8 0 5 0,5 0 4 15,5-5-10-15,4-6 15 16,5-3 1-16,-1 0 2 16,3-1-1-16,0 1-3 15,-2 2-1-15,-2 3-2 0,-3 1 1 16,-5 3 0-16,0 2-1 16,-3 1 0-16,1 0 0 15,-7 2-3-15,3 0-15 16,0 0-30-16,-6 0-25 15,-1 0-11-15</inkml:trace>
  <inkml:trace contextRef="#ctx0" brushRef="#br0" timeOffset="123470.8858">19950 8403 171 0,'-7'0'6'15,"-1"0"7"-15,4 0 1 16,1 0 4-16,1 0 9 15,2 0-5-15,0-2-16 0,2-3-6 16,7-2 2-16,0-3-2 16,5 0 5-16,-1-1-2 15,1-1-3-15,3-1 0 16,-5 2 1-16,-3-1 0 16,-1 1-1-16,0 4 0 15,-2 0 1-15,-1 1-1 0,-2 1 1 16,1 0-1-16,-1 1 1 15,0 1-1-15,-1-1 1 16,-2 0-1-16,1 4 0 16,-1-1 4-16,0-1-4 0,0 2 2 15,0 0-3-15,0 0-2 16,0 0 1-16,0 0-3 16,0 3 0-16,0 3 6 15,0 3 5-15,0-2-6 16,0 2 3-16,-1 2-1 15,-4-3-2-15,4 3 0 0,-5 0 2 16,3 0-2-16,-2-1 0 16,-2 1 0-16,0 0 0 15,1-3 1-15,-1 4 0 16,0-4 0-16,0-1-1 16,-3-2 1-16,3 3-1 15,-2-3 0-15,2-1 1 0,-1-1-1 16,1-1-2-16,2 2-28 15,2-2-21-15,-2 0 13 16,0-2 5-16,2 1-41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34:30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3980 10646 203 0,'10'3'31'0,"7"-2"-34"16,3 1 12-16,13 1-2 15,4 0-6-15,9 0 21 16,-2-3-18-16,10 3-1 16,-2 0-2-16,7-2-1 0,0-1 0 15,9 4 1-15,8-2-1 16,3-1 2-16,5 0-2 15,4 2 1-15,2 0-1 16,5 1 0-16,4-3 0 0,2 1 1 16,1 1-2-16,4-2 2 15,4-1-1-15,-3 0 0 16,1 0 2-16,-2 0 0 16,2 0 4-16,-4 0 1 15,-1 0 3-15,-3 0-4 0,-3 0-3 16,-4-1-1-16,-3 1-2 15,-3-3 5-15,-11 3-4 16,-2-2-1-16,-2 1 0 16,-7 1 0-16,-10 0 0 15,-7 0 0-15,-6 0 0 16,-8 0 1-16,-7 0-1 16,-9 0 0-16,-5 0-1 0,-4 3-10 15,-9 1-15-15,0 2-9 16,-9-3 15-16,-13 2 2 15,-9 2-5-15,-8-1-29 0,-10 0-30 16</inkml:trace>
  <inkml:trace contextRef="#ctx0" brushRef="#br0" timeOffset="624.957">4077 10866 71 0,'-9'-5'143'15,"2"-4"-134"-15,4-2 23 16,3 2-17-16,0 1-7 16,3-2-4-16,8 3-9 0,6 0 6 15,3 1 2-15,11 1-12 16,6-2-3-16,0 1 6 15,9 4 3-15,3-4 5 16,5 0-1-16,1 2-1 16,6 1-1-16,7 2 1 15,0-3 1-15,7 1-1 16,6 2 0-16,3-2-1 0,5 3 2 16,6 0-2-16,1 0 2 15,6 0-1-15,2 0 1 16,3 0-1-16,0 3-2 15,-4-2 4-15,1 1 4 0,-2-2 8 16,1 0 8-16,-1 0-4 16,-4 0 5-16,1 0-10 15,-3-2 1-15,-7-2-5 16,-6 0 1-16,-4 2-4 16,-9 1-5-16,-5 1 1 0,-10 0-1 15,-7 0-1-15,-6 3 0 16,-8 5-25-16,-8 0-44 15,-9 1-4-15,-6-1-49 16</inkml:trace>
  <inkml:trace contextRef="#ctx0" brushRef="#br0" timeOffset="4968.4928">7649 9662 220 0,'-7'-7'44'0,"0"0"-6"0,0 1-20 16,3 4-5-16,0 2-8 16,0 0-5-16,1 4-2 15,0 7 1-15,-3 3 1 16,3 4-1-16,-1 2 1 0,3 1 1 15,1 1-1-15,0-1 0 16,0-2 0-16,0 1 1 16,7-4-2-16,1-3 0 15,1-3-2-15,4-2 2 16,-1-3-2-16,1-2 6 16,0-3 0-16,1 0 3 0,0 0-3 15,-1 0-3-15,1 0 2 16,-1 0 0-16,3 0-1 15,2 2 1-15,-3 5 0 16,2 6 0-16,-2 1 0 16,-5 2 1-16,0 4-2 15,-8 1 0-15,-2 2-3 0,-20 4 9 16,-9 4-1-16,-12-1-2 16,-6 0-5-16,0-3-48 15,4-6-12-15,2-8 10 16,8-12-12-16</inkml:trace>
  <inkml:trace contextRef="#ctx0" brushRef="#br0" timeOffset="5140.3574">7455 9851 215 0,'18'-25'39'0,"5"-2"-35"15,9 3 0-15,7-1-5 16,2 3 0-16,1 2-11 15,2 4-15-15,-6 4 11 16,-3 3-27-16,-8 3-96 16</inkml:trace>
  <inkml:trace contextRef="#ctx0" brushRef="#br0" timeOffset="5359.0981">7876 9696 74 0,'1'0'42'0,"3"0"3"16,-2 0 7-16,1 0 11 15,2 0-30-15,2 0-14 16,6 0-6-16,0 0-8 16,7 4-4-16,2 3 0 15,2 3-1-15,6 5 0 0,4 1 1 16,-2 5 0-16,-2-1-1 16,1 4 1-16,-3-2-1 15,-5-2-19-15,-1-4-21 16,-8-7-26-16,-4-9-7 15</inkml:trace>
  <inkml:trace contextRef="#ctx0" brushRef="#br0" timeOffset="5593.4539">8156 9637 288 0,'-9'-2'68'0,"1"2"-49"15,-1 4-17-15,1 12-3 16,-2 7 1-16,-2 7 0 16,0 7 0-16,2 1 1 15,5 5-1-15,0-4 1 0,5-1-1 16,0-6-1-16,0-5-43 16,3-8-36-16,4-6 5 15,3-8-91-15</inkml:trace>
  <inkml:trace contextRef="#ctx0" brushRef="#br0" timeOffset="5890.3041">8321 9671 112 0,'1'-11'163'0,"1"1"-108"15,-2 2-27-15,0 3-12 16,0 3-4-16,0 0-8 15,0 2-3-15,3 0-4 16,4 0 0-16,0 9 2 16,5 0 1-16,4 7 0 0,2-1-2 15,4 1 2-15,0 1-1 16,0 3 2-16,2-4 1 16,-8 2-2-16,-4-4 1 15,-5 0-1-15,-5 2 1 16,-2 3-3-16,-15-2 0 15,-7 1-41-15,-7-5-36 16,0-6-6-16</inkml:trace>
  <inkml:trace contextRef="#ctx0" brushRef="#br0" timeOffset="6015.2857">8326 9644 216 0,'11'-46'4'0,"3"1"24"15,3 6 28-15,2 8-34 16,3 6-17-16,0 7-5 15,0 10-5-15,-2 2-89 16,-3 6-39-16</inkml:trace>
  <inkml:trace contextRef="#ctx0" brushRef="#br0" timeOffset="6437.1379">7862 10613 162 0,'-8'15'-17'0,"3"-9"23"15,3 2-3-15,2-4-2 16,0-4-2-16,5 0 19 16,7 0 11-16,7-4 7 0,4-8-4 15,11-3-4-15,5-7-18 16,16-1-1-16,6-4-1 16,7-6-4-16,9 1-2 15,2-6 4-15,4 2-2 16,1-5-4-16,-5 4 6 0,-9-1-3 15,-1 3-1-15,-8 5-2 16,-8 3 0-16,-1 5-1 16,-5 8-1-16,1 3-10 15,-4 6-20-15,-1 1-40 16,-6 2-53-16</inkml:trace>
  <inkml:trace contextRef="#ctx0" brushRef="#br0" timeOffset="9578.1139">3904 5522 117 0,'0'-11'16'0,"0"0"12"15,-2 4-1-15,0 2-5 0,0 2-8 16,1-1 5-16,1 2-9 16,0 2 1-16,0 0-10 15,-5 0-2-15,5 2 1 16,-2 7 0-16,1 3 0 15,-1 4 1-15,0 4-1 16,0 3 0-16,1 4 2 0,-1 3-2 16,0 2 0-16,1 2 0 15,-1 5 1-15,0-1-2 16,0 1 2-16,1 4-1 16,-1-2 0-16,0 2 0 15,2 0 0-15,0-2 0 16,0 0 0-16,0-2 0 15,0-2 0-15,0-4-1 0,-3-5 1 16,2-1 0-16,-3-4 0 16,-1-2-2-16,1-3 4 15,-1-1-2-15,2-5 0 16,-1 1 0-16,3-5 0 0,-4-1 0 16,5-3 1-16,0 0-1 15,0-4-3-15,0 0-9 16,6 0 18-16,6 0 5 15,1-4-8-15,5-3-1 0,2 0 9 16,3 2-10-16,2-3-1 16,6 3 1-16,-1 1-1 15,4 3 0-15,2-1 1 16,2 2-1-16,2 0 0 16,-3 0 0-16,2 2-10 15,0 3 9-15,-9-2 0 0,-1 1-1 16,-3 0 1-16,-4-2-2 15,-4-1 2-15,-5 1 1 16,0 0 0-16,-5 0 0 16,-1 1-1-16,0 1 0 15,-1-3 0-15,0 3 1 0,-3-2-2 16,1-2 2-16,-3 0 2 16,1 0-2-16,0-3 1 15,0-8 0-15,-2 0-2 16,0-3 1-16,1-6 0 15,5 3 0-15,-2-7 0 16,1 3 1-16,2-6-1 0,4 0 1 16,-3 0-1-16,2-3 0 15,-1-1 4-15,1 1 0 16,0 0 1-16,-2 1 9 16,-1 1-9-16,0 1-2 15,-2-2 2-15,-3 3-1 0,-2-1 0 16,0 2-2-16,0 0-1 15,0 0 2-15,-6 2-3 16,2 1 2-16,-3 3 2 16,-2 1-4-16,2 4 0 15,-1-2 0-15,0 3 1 0,-1 3 0 16,0-1 0-16,1 2-1 16,0 2 0-16,-1 0 0 15,-2 1 0-15,-2 1 0 16,-1 0 0-16,-6 1 1 0,-3 1-1 15,-4 3 0-15,-6 0 1 16,-2 0-1-16,-8 1 0 16,-6 12-3-16,0 3-4 15,-6 4-17-15,1 2-27 16,2 2 6-16,7-3 2 16,11-1-12-16</inkml:trace>
  <inkml:trace contextRef="#ctx0" brushRef="#br0" timeOffset="10562.4352">4767 5627 137 0,'0'-5'-2'0,"0"-2"13"15,0-3-4-15,0 5-2 16,0 0 14-16,0-2-8 15,0 1-11-15,0-1 0 16,0 2 4-16,2 0-2 16,0 0 2-16,-2 1-1 0,0 2 1 15,0 0-1-15,0 2 2 16,0 0-4-16,-4 2-11 16,-3 9 7-16,-4 3 0 15,-5 2 0-15,0 6 1 0,-5 1 2 16,2 5 0-16,-2 1 0 15,1 6-1-15,0 0 1 16,2 3 0-16,2 2 1 16,5 1-1-16,2 0 0 15,6 3 0-15,-1 0 0 16,4 0 0-16,0-3-1 0,0 0 2 16,0-4-1-16,0-4 0 15,0-5 0-15,0-2 0 16,4-6 0-16,-3-2 1 15,1-3-1-15,0-6 0 16,1-1-2-16,5 0-1 16,-1-6-6-16,5-1 10 0,7-1 1 15,0 0-1-15,6-1 0 16,4-5 3-16,3-1-2 16,6 0 0-16,-1 2-2 15,4-3 1-15,-2-1-1 0,1 1 1 16,1-2-1-16,-4-2 1 15,1 4-1-15,0-4 0 16,2 2 0-16,-1 1-2 16,0 2-15-16,3 0-34 15,-6 2 14-15,-4-1-9 16,-1 0 36-16,-6 3 12 0,-4-1 4 16,-6-1 4-16,-3 0 13 15,-1-4 5-15,0 0-4 16,-3-2-6-16,-2-3-8 15,0-1 2-15,-6-4-1 16,0-4 4-16,0-2-5 0,-2-5-3 16,-6 3-5-16,-2-6 1 15,-1-2-2-15,0 1 0 16,-1-3-1-16,3-3 0 16,-1-3 0-16,2-1 0 0,1 1-1 15,0 2 0-15,-1 4 1 16,1 1 0-16,-4 5 1 15,0 6 4-15,-1 4 6 16,-2 7 7-16,-6 3-9 16,-7 7-3-16,-7 4-9 0,-7 6-21 15,-12 10-15 1,-6 5-4-16,0 3-26 0</inkml:trace>
  <inkml:trace contextRef="#ctx0" brushRef="#br0" timeOffset="17062.1916">4922 10570 360 0,'7'-13'13'0,"1"-4"-11"15,11 2 0-15,1 5-1 16,6 0-1-16,6 4 0 16,7 3 0-16,5-3 1 0,3 4-1 15,8 0-1-15,1-1 2 16,8 3-8-16,5-4-19 16,5 3-6-16,1-5 0 15,1 1 9-15,2-2 21 16,-4-3 3-16,1 0 1 15,1-1 2-15,-6-1 15 0,0 3-1 16,-4-2 0-16,1 4-7 16,-7 5-9-16,-7 2-1 15,-6 0 0-15,-13 9-20 16,-14 2-146-16</inkml:trace>
  <inkml:trace contextRef="#ctx0" brushRef="#br0" timeOffset="18515.2244">10892 11135 149 0,'20'0'-12'0,"7"0"23"16,1-5-2-16,10-2 1 15,7 3 2-15,2-3 0 16,5-2-3-16,4 2-1 15,5-2 2-15,2 0-2 0,5 0-2 16,3 1-10-16,5 0 31 16,-1-1-25-16,5 2-1 15,0 0 0-15,-3 0-1 16,0-2 0-16,1 2 1 16,-7-2-1-16,0 2 1 0,-6 0-1 15,-4-1 0-15,-4 1-1 16,-7 0-17-16,-8 2 7 15,-5-3-9-15,-8 2-10 16,-6-1-16-16,-10 0-49 16</inkml:trace>
  <inkml:trace contextRef="#ctx0" brushRef="#br0" timeOffset="18905.8543">11234 11187 37 0,'0'0'230'16,"0"0"-213"-16,8-6 4 15,9 1-17-15,4-2-2 16,11 0-1-16,8 0 1 16,10-2 0-16,7-2 1 15,11-1-2-15,7 0 0 16,7-3-1-16,6-1 0 0,3 0 0 15,3-4 0-15,4 6-1 16,0 0-6-16,-1 3-21 16,-2 0-36-16,-3 1 12 15</inkml:trace>
  <inkml:trace contextRef="#ctx0" brushRef="#br0" timeOffset="26171.0763">4241 5474 165 0,'-9'-6'14'16,"0"1"-3"-16,2 0 2 16,0 3-10-16,1-1 0 15,0 3-1-15,0 0 1 16,-1 0-3-16,-2 0 0 0,-1 0-5 16,3 1-14-16,2 5-3 15,-2-3-4-15,4 1 7 16,-4 1 8-16,6-2 8 15,-3 1 1-15,4-4 2 16,-3 2 0-16,1-1 0 16,2-1 2-16,-2 3-1 0,-3-2 0 15,2 1-1-15,-5 2 1 16,2-1-1-16,-4 1 1 16,1-1 1-16,0-1 6 15,-2 0 2-15,1 2 5 16,-3-3-2-16,2 1-5 0,0 2 1 15,0-1 2-15,1 1-2 16,-2-1-4-16,2 1-2 16,0 0 0-16,-2 3 1 15,0 0-3-15,0-2 0 16,0 2 0-16,2 2-1 0,0 0 0 16,-2-2-1-16,5 2 2 15,0 0 0-15,-1 0-1 16,3 0 0-16,-2 1 1 15,2 1-2-15,0 3 0 16,1 1 1-16,-2-1-1 16,4 2 0-16,-1 0 0 0,-1 4 3 15,1-1-3-15,-1 1 1 16,1 2 1-16,-1-3 0 16,-2 2-1-16,1-1 1 15,2 0 0-15,-3 0 1 0,1 1 2 16,0 2 3-16,-1 0-6 15,1 2 1-15,-2 4 0 16,0-3-2-16,0 3 1 16,-3 1-1-16,1 1 1 15,2-4 1-15,0 1-2 16,1 1 0-16,1-3 0 16,2 3 1-16,-1-2-1 0,1 3 0 15,-1-2 1-15,-1 3 0 16,0-1-1-16,2 1 0 15,-1-3 0-15,1 2 0 16,1 2 3-16,2-3 16 0,0-1-15 16,0-1-3-16,0 0-1 15,0-1 1-15,0-2 0 16,0 2-1-16,0 3 0 16,-2-4 1-16,2 3 0 15,-1 3 2-15,1-1 1 0,0 1-1 16,0-3-2-16,0 1 1 15,0-3-1-15,0-1-1 16,0 0 1-16,0-1-1 16,0-1 1-16,0-3-1 15,0 2 1-15,0-4-1 16,0 2 1-16,0-4-1 0,0 0 1 16,0 0 1-16,0 0-2 15,0-2 2-15,-2 1-2 16,0 1 1-16,1-2 2 15,-1-1 0-15,0 3 0 16,0-2-1-16,-2-3 0 0,0 1-1 16,3-3 0-16,-1 0 0 15,0 0-1-15,0-2 1 16,1 0-1-16,1 1 1 16,-2-3 0-16,2 2 0 15,0-2 0-15,0 2 4 0,0-1 1 16,0 1-3-16,0 0 2 15,2 2-4-15,-1-2 0 16,1 2 0-16,2 2-1 16,-3-4 1-16,1 4-1 15,3-3 1-15,-4 3 0 0,1-2-1 16,0 2 0-16,0-2 0 16,-1 1 1-16,1-1-1 15,1 0 0-15,-1 2 0 16,0-1 0-16,1 0 0 15,-1 0 1-15,0-1-3 16,1 0 3-16,0 2 0 0,-1-4-1 16,0 2 0-16,-1-2 0 15,1 0 0-15,2 0 0 16,-3-1-1-16,3-1-4 16,-1 0 4-16,2-1 10 15,3 0-2-15,-1-1-3 0,0-1 0 16,2 1 1-16,4-3-2 15,-1 2 1-15,3 0-3 16,3-2 1-16,0 0-1 16,1 0 0-16,1 0 1 0,2 0-2 15,-3 0 2-15,5 0-1 16,-1-2-1-16,3-1 0 16,-1-1 1-16,1 2-1 15,1-2 0-15,0 1 1 16,0 1-1-16,2 0 0 15,0 1 1-15,0-1-1 0,-1 2 0 16,3 0 0-16,-4-2 0 16,2 2 1-16,0 0-2 15,-3 0 2-15,2 0-2 16,0 0 1-16,0 0 0 16,-1 0 1-16,0 2-1 0,0-2 0 15,-1 3 0-15,0-1 1 16,1 0-1-16,2 1-1 15,-2 0 2-15,3-2-1 16,3 1 0-16,-5 0 0 0,1 1 0 16,2-1 0-16,-1 0 0 15,-1 0 0-15,0-1 1 16,0 2 1-16,3-2-1 16,-3 2-1-16,1 0 2 15,1 0-2-15,-1 1 0 16,1-3 0-16,-1 2 1 15,4 0-2-15,-1 0 2 0,-1-1-1 16,0 1 0-16,-1-2 0 16,-1 4 0-16,1-1 0 15,-2-3 1-15,-2 3-1 16,5-1 0-16,-8 1 0 16,2-1 0-16,1 1 0 0,-2 0 0 15,-1-1 0-15,-1 3 0 16,3-3 0-16,-6 1 0 15,4-3 1-15,-6 0-2 16,1-1 2-16,0 3-1 0,-2-1 0 16,0-2 0-16,-3 0 0 15,1 0 0-15,-3 0 0 16,1 0 0-16,-1 0 0 16,-3 0 2-16,0 0-1 15,0 0-2-15,-2-2 2 16,-2-1-1-16,1 1 0 0,0 0 0 15,-1-2 1-15,0 1 3 16,-1-4 4-16,3 1-3 16,-1 0-3-16,-1-4-1 15,4 0 1-15,-4 1-2 0,2-2 0 16,3-2 0 0,-2-1 0-16,1-2 0 0,1-1 0 15,2-3 1-15,0 0-1 16,1-1 0-16,1-3 0 15,1 1 0-15,-3 2 0 16,3-2 0-16,-3 3-1 0,-1 0 2 16,2 1-1-16,-1 1 0 15,1 0 0-15,1 2 0 16,-4-2 0-16,5 0 0 16,-6 0 0-16,1 1-1 15,-2-1-1-15,-1-3 1 0,0 1 1 16,-2-2-1-16,3 1 2 15,-2 0-1-15,-1-3 0 16,0 1 0-16,0 0-1 16,-1 1-2-16,0-2 4 15,-2 2-1-15,-2-1 0 16,2 2 0-16,-2 1 2 0,0-2-2 16,0 3 1-16,0-2-1 15,0-1 0-15,0-1 1 16,0 0-1-16,0-2 0 15,0 1 1-15,0-2-1 0,0 1-1 16,0 2 3-16,0-4-1 16,0 2 0-16,0 0 1 15,0-1-2-15,0-1 1 16,0-2 1-16,-2 0-2 16,-4 1 5-16,4-4-4 0,-3 0 0 15,1 2-1 1,1-4 0-16,-1 7 1 0,3-2 0 15,-1-1-2-15,0 4 2 16,-1-2-2-16,-2 6 1 16,2-4 1-16,1-1-1 15,0 2 0-15,0-1-1 0,2-1 2 16,0 0-2-16,0 0 1 16,0 1 1-16,0 1-2 15,4 0 1-15,-2 1 0 16,1-1 0-16,-1 4 0 15,2 1 0-15,-4 1 0 0,0 1 1 16,2 0-2-16,-2 4 2 16,0-2-1-16,0 1 0 15,0 3 0-15,0 1-1 16,-2 2 1-16,-2 1 0 16,2 0 0-16,2 0 0 0,-3 1 1 15,3-1-1-15,0-1 0 16,-2 2 0-16,2-2 0 15,0 4 0-15,-2-2 0 16,0 0 1-16,1 3-1 16,-1 0-1-16,0 1 0 15,-1-1 1-15,1 1 0 0,-3-1-1 16,0-1 1-16,0 1 0 16,0-1 1-16,-2 0 0 15,0-1-2-15,-1 1 2 16,-1-1 2-16,1 1-3 0,-5 0 0 15,2 0 0-15,-1-1-1 16,1 0 2-16,-2 3-1 16,-2-2 0-16,0 0 0 15,-2 1 1-15,2 1-2 16,-7-3 2-16,4 2-1 16,-2 1 1-16,-3-2-2 0,2 1 2 15,-3-1-1-15,2 1 0 16,-3 2-1-16,0-1 1 15,0 1-8-15,-2 0 9 16,-1 0 0-16,-3 1-2 0,0 1 1 16,-1 0-1-16,0 0 0 15,0 0 1-15,-2 0-2 16,-3 0 2-16,-1 0 0 16,3 0-1-16,-5 0 1 15,3 3-1-15,-3 1 1 16,2 1-1-16,1 1-1 0,-2-1-4 15,0 4 4-15,0-2 0 16,-2 4-3-16,1-3 2 16,-1 2 1-16,-2 2 1 15,-2-2 1-15,4 1 0 16,-3 0 1-16,1-2-2 0,0 1 1 16,0-1 1-16,0-3-1 15,1 1-1-15,3-2 2 16,1-1-1-16,3-3-1 15,1 1 2-15,3-2-1 16,2 0 0-16,2 0-1 0,0-2 2 16,2-3-2-16,0-2 2 15,0 0-2-15,2 3 1 16,-8-3 0-16,4 2 0 16,-2-2 0-16,-3 3 1 15,1-3-1-15,3 4 0 0,-1-3 0 16,4 3 0-16,2-1 1 15,5 3-1-15,-1-2 0 16,4 3-22-16,-2 0-9 16,0 0-15-16,-2 0-41 15,4 3-63-15</inkml:trace>
  <inkml:trace contextRef="#ctx0" brushRef="#br0" timeOffset="27828.2914">6437 5524 88 0,'-5'-6'8'0,"-2"-1"-5"15,2 2-2-15,2-1 6 16,1 1 9-16,2-2-9 16,0 1-5-16,0-1 4 15,-2 2-2-15,-3 0-4 16,-3 1-3-16,-4 1-3 0,0 1-18 16,-5 0-45-16</inkml:trace>
  <inkml:trace contextRef="#ctx0" brushRef="#br0" timeOffset="28265.7151">6145 5482 42 0,'-12'3'7'0,"0"-2"3"16,-1 1-1-16,3 0 3 16,-3 0 1-16,2-2 1 15,-1 1 6-15,0-1 4 0,2 0-8 16,3 0-4-16,4 0 5 15,-1 0 13-15,4-7 21 16,11-1-33-16,9-7-3 16,8-1-13-16,15-5 0 15,6-5-2-15,12-1 2 16,5-3-1-16,8 0-1 0,5-1 1 16,5 1 0-16,6-2-1 15,3 1-1-15,7 0 2 16,2-1 0-16,0 0-1 15,2 0 1-15,-2-1-2 0,0 0 2 16,-1 1-2-16,-2 0 2 16,-2-1-1-16,-4 5 2 15,-6 1-4-15,-9 3 2 16,-10 4 0-16,-7 2 0 16,-10 3 0-16,-10 3 0 15,-12 4 0-15,-6 0 0 16,-4 4 0-16,-9 1-4 0,-5 1-26 15,-5 2-26-15,0-3-9 16,-1-1-25-16</inkml:trace>
  <inkml:trace contextRef="#ctx0" brushRef="#br0" timeOffset="28703.1798">7859 4569 179 0,'-10'0'11'15,"3"-1"10"-15,0-3 15 16,2 3-18-16,5-1-2 15,0-2-10-15,0 2-6 16,13 0 0-16,5-1 11 16,7 0-9-16,7-1 1 15,4 0-2-15,4 1 0 16,1-1 0-16,-1 2-1 0,-3-1 0 16,0 3 1-16,-3 0-1 15,-5 0 2-15,-1 0-2 16,-2 3-2-16,0 12 1 0,-4 4 0 15,-2 6-3-15,-1 7 1 16,-3 6 0-16,-2 5 0 16,-4 2 4-16,-3 2 3 15,-2 0-4-15,-3-1 0 16,3-3 0-16,-1-3-2 16,4-8-34-16,-1-13-39 15,1-11-74-15</inkml:trace>
  <inkml:trace contextRef="#ctx0" brushRef="#br0" timeOffset="29578.1216">8772 4224 30 0,'0'-15'3'0,"0"1"11"15,0 1 5-15,-2 1 0 16,2-1-8-16,0 1-3 0,-2 1-2 16,2 1-2-16,-2-1 0 15,1 2 3-15,-1-2 8 16,-1 2 3-16,-2-1 8 16,1 3 0-16,1-3 8 15,0 3-19-15,1 2 2 0,0 0 0 16,-1 2-4-16,3-2-2 15,0 4-3-15,0 1-5 16,0 0-8-16,0 0-3 16,0 3 9-16,0 6-1 15,0 5 0-15,1 4 1 0,-1 6 0 16,0-1-1-16,0 7 1 16,0 0 0-16,0 4-1 15,0 2 0-15,0-2 0 16,2-2 0-16,5-4 0 15,2-1 0-15,4-5-1 16,1-4-6-16,4-8 1 0,1-1 9 16,5-2 1-16,3-5-2 15,2-4 1-15,5 2 0 16,1 0 1-16,4-3-3 16,-3-4 0-16,1-1 0 15,-3 1 1-15,-5 2-2 0,-5-2 0 16,-5 0 1-16,-8 3 0 15,-4-1 7-15,-3 0 7 16,-4-1 1-16,0-1-5 16,-2 3-6-16,-9-3-2 15,-2 0 0-15,-8 2 0 0,1-1-5 16,-5 1 1-16,3 2 2 16,1-1 1-16,3 1-4 15,6-2 2-15,2 5 2 16,5-1-2-16,3-1 0 15,0 2 0-15,2 0-4 16,0 0-2-16,0 9-1 0,9 3 6 16,4 8 1-16,5 5 0 15,5 7-1-15,2 11 2 16,1 11 0-16,-7 15-1 16,-8 10 1-16,-11 3-80 0</inkml:trace>
  <inkml:trace contextRef="#ctx0" brushRef="#br0" timeOffset="33437.2222">11436 8327 165 0,'3'0'35'0,"2"0"2"15,2 0-31-15,0 2-5 16,3-2-1-16,2 4 2 0,3 0-2 16,2-1 1-16,2 3-6 15,1-1 5-15,4-2 1 16,1-1 2-16,4 2-1 16,3-4-1-16,2 0 5 15,2 0-1-15,5 0-1 0,4 0-4 16,5 0 9-16,4-4-5 15,4-1 0-15,6-2-4 16,1 0 2-16,3-1-3 16,2 3 4-16,0-2-2 15,0-2 0-15,0 0 0 16,0 0 4-16,-3 1-1 0,-3 0-1 16,1-1 2-16,-6-2 3 15,-5 3-1-15,-6 1 0 16,-4 1-1-16,-5 1-1 15,-7 1-2-15,-5 2-2 0,-3 2 0 16,-7 0 0-16,-2 0-3 16,-4 0 2-16,-6 4-14 15,-3 0-15-15,-2 5-15 16,-12-2-29-16,-12-2 14 16</inkml:trace>
  <inkml:trace contextRef="#ctx0" brushRef="#br0" timeOffset="33968.437">11373 8440 245 0,'0'-1'20'15,"0"-7"-6"-15,5 4-12 0,8 1-6 16,5 0 10-16,5-1-11 15,8 2 8-15,3 1-5 16,10 1 2-16,0 0 4 16,7-2-1-16,5 2-11 15,5-3 8-15,3 0-4 0,6-2 4 16,1-2 1-16,9-4 0 16,3 0-4-16,2-1 1 15,3-1 2-15,0 1-1 16,-1-1 8-16,-1-1-1 15,-7 2-4-15,-2-1 8 0,-5 2-8 16,-6 1-2-16,-6-1 3 16,-6 2 1-16,-6 3 1 15,-6 0-1-15,-8 2-2 16,0 2 0-16,-6 2-2 16,-4 0 0-16,-5 0-2 0,-4 2-25 15,-6 0-47-15,-8-2-74 16</inkml:trace>
  <inkml:trace contextRef="#ctx0" brushRef="#br0" timeOffset="34655.8931">13526 8360 242 0,'-5'-9'20'0,"0"-2"-1"16,0 0-7-16,-2 4 1 16,2-1-2-16,5-2-3 15,-2 3-3-15,2 0-4 16,0 0-2-16,7 0-9 0,5 0 10 15,0 0-7-15,3-1 8 16,2 1-2-16,-2 4 1 16,-1-2 3-16,-1 2-3 15,-2 3 1-15,-1 0-3 16,-2 0 0-16,-3 8-2 0,0 2 4 16,-5 3 0-16,0 2 1 15,0 2 1-15,-5 3 0 16,0-2-1-16,-3 1 0 15,5 2-1-15,-3-1 0 16,6 0-2-16,0 0-2 16,0 1-1-16,6-3 1 0,0 2 2 15,2-5 2-15,-1 3-1 16,0-1 0-16,-1-2 1 16,-3-2 0-16,0 0 0 15,-3-4 0-15,0 1 0 16,-6-1 2-16,-7 0 2 0,-3-2 0 15,-2 2 1-15,2-2-2 16,-3-1-2-16,0-3-4 16,5-1-43-16,6-2-44 15</inkml:trace>
  <inkml:trace contextRef="#ctx0" brushRef="#br0" timeOffset="35077.7138">13779 8342 286 0,'13'-5'15'15,"1"-1"-1"-15,-1 6-12 16,5 0-2-16,-2 4 1 16,0 7-1-16,2 1 1 15,-2 2-2-15,1 3 2 0,-5-5-1 16,-1 1 0-16,0-3-13 15,-4-7 2-15,2-1-5 16,0-2-21-16,0 0 5 16,-2-8-2-16,2-5-10 15,-2-3-21-15,-2-2 18 0,1 0 42 16,-5 1 10-16,-1 0 20 16,0-1 9-16,0 8 9 15,0 1 4-15,0 3 0 16,0 6 8-16,-1 0-43 15,-6 11-13-15,-2 6 1 16,-4 5 0-16,1 7 3 16,-5 2-1-16,5 4-1 0,2-3 0 15,0 0-1-15,5-3 1 16,5-4-8-16,0-6-63 16,0-8-26-16</inkml:trace>
  <inkml:trace contextRef="#ctx0" brushRef="#br0" timeOffset="35483.9369">14229 8178 315 0,'13'-18'16'0,"1"-3"-3"16,3 7-11-16,0 1 1 15,1 5-3-15,-2 5 1 16,-2 3-2-16,0 0 0 0,-3 2-9 16,-2 10-7-16,-3 5-3 15,-6 1 1-15,0 4 5 16,-6 3 3-16,-3 2-15 16,-5-4 22-16,3 4 3 0,0-4-1 15,2-1 1-15,6-1-4 16,3-1-2-16,0-1 3 15,0 1 1-15,0-2 1 16,3 2 1-16,3-3 0 16,-3 0 1-16,1-3 0 0,-4 0-5 15,0-2 12-15,0 3-2 16,-7-3 15-16,-7 3 9 16,-8-1-21-16,-9 2 0 15,-8 2-2-15,-8 1-3 16,-9 1-12-16,-2-6-100 15</inkml:trace>
  <inkml:trace contextRef="#ctx0" brushRef="#br0" timeOffset="38999.306">3866 7670 129 0,'-3'0'4'16,"2"0"1"-16,1 0-2 15,0 0-3-15,0 0 0 16,0 0 0-16,0 0 0 15,0 0 0-15,0 4 1 0,0-3 0 16,0 3 1-16,0 1-1 16,1-1 2-16,7-1 2 15,1 1 6-15,1-3 3 16,5 3-5-16,-3-2-4 16,5-1-2-16,-3 3-5 0,4-2 3 15,1 0 4-15,2-2-7 16,0 2 4-16,5-2-2 15,-2 0 0-15,3 0 1 16,4 0 1-16,-3 0 0 16,1 0 0-16,0 0-1 15,3 0 0-15,-5 0 0 16,4 0-2-16,-1 0 1 0,-1 0 0 16,2 1 1-16,1-1 0 15,0 2-1-15,6-2 0 16,-4 2 2-16,0-2-2 0,4 0 1 15,-2 0-1-15,2 2 0 16,-3-2 0-16,1 0 1 16,-2 0-1-16,1 0 0 15,-1 0-1-15,0 0 6 16,0 0 0-16,2 0 16 16,0 0-20-16,-2 0 0 0,2 0 0 15,-2 0 0-15,2 0-1 16,-4 0 1-16,2 1 0 15,0 3-1-15,-3-2 0 16,3 2 0-16,-3-1 0 16,3-1 0-16,-4 1 2 0,4 0-2 15,-3 0 0-15,1-2 0 16,0 1 0-16,-1 2 0 16,-1-3 1-16,1 0-1 15,4 2 1-15,-7-1-1 16,5-2 1-16,-5 0-1 15,-1 0 0-15,0 0 1 0,-2 0-1 16,-1 0 0-16,-1 0 1 16,-4 0-2-16,5 0 1 15,-4-5 1-15,-1 3-1 16,0-2 0-16,-2-1 1 16,0 0-1-16,-4 1 0 0,1-3 0 15,-4 4 1-15,0-1-1 16,0-2 0-16,-3 3 0 15,0 1 0-15,-2-1 0 16,0-1 1-16,-2 0 0 16,4 1 2-16,-3-1 3 0,-1 1 1 15,1-1-3-15,-1-1-2 16,1 3-1-16,-2-1-1 16,0-1-2-16,-2 0 8 15,2-1 0-15,-2-2 0 16,0-1 5-16,0 1-4 15,0-3-2-15,0-5-3 0,0 3 2 16,0-6-3-16,1 2-1 16,1-3 1-16,-2 1 0 15,2-2-1-15,1-2 0 16,-1 3-1-16,2-2 3 0,-1-3-1 16,1 1 0-16,2-2-2 15,-3-1 5-15,4-1-1 16,-3-4 0-16,1 3 0 15,-2-2 0-15,-1 1 6 16,2 0-5-16,-3 3 2 16,2-1-3-16,-1 2-2 0,3 0 0 15,-1 0 0-15,-1 2 0 16,2 0 0-16,-1-1-1 16,-1 1 0-16,3-2 0 15,-4-2 2-15,2 1-2 16,-3-3 0-16,3-2 1 0,-1 3-2 15,-1 0 3-15,0-1-2 16,-2 0 0-16,0 3 0 16,0-3 0-16,0-2 2 15,0 2-1-15,-2-3-1 16,0-3 1-16,-1 1-2 0,-1-1 1 16,3 0 0-16,-1 2 1 15,0 1-2-15,2-1 2 16,-2 1-1-16,2 1 0 15,0 1 1-15,-4-1-2 16,2 3 1-16,-1 1 1 0,-1 1 0 16,-1-1-1-16,0 2 1 15,-2 0-1-15,-1 2 0 16,3-1 1-16,-2 3 0 16,3-4-1-16,-3 1 0 15,-1 2 0-15,3 0 0 0,0-1 1 16,0 0-1-16,-2 3 0 15,3-3-1-15,-2 5 1 16,1 2 1-16,0 2 0 16,1 1 2-16,-1 3-2 15,-3 2-1-15,3-1 1 16,1 2 2-16,-1 0-3 0,2 2 1 16,-1-1 0-16,2-1-1 15,-1 0-1-15,3 0 2 16,-2 2-1-16,2-2 0 15,0 1 1-15,0 2-1 16,0-1 1-16,-3 1-1 0,2-1-2 16,1 2 4-16,-2-1-2 15,0 3-1-15,-3-4 2 16,0 2 0-16,-2-2-1 16,-1 1-2-16,-4 1 3 0,0-2-1 15,-3 2 0-15,1 0-1 16,-3 1 1-16,-4 0-1 15,1 1 1-15,-2 1 0 16,1-2 0-16,-2 0 0 16,-2 0 0-16,1 1-7 15,-3-3 14-15,-2 1-7 0,-3-3-1 16,0 4 2-16,-2-1-1 16,0-3 0-16,1 3 1 15,-2 1-1-15,1-1 0 16,-2 0 0-16,-1 2 0 15,3 1-2-15,-3-2-2 16,3 0 3-16,-2 2 0 0,4-2 1 16,-4 1-3-16,-1-1 3 15,1 2-1-15,-1-2 1 16,1 2-1-16,0 0 1 16,-2 0 0-16,0 0 0 0,-1 0-1 15,2 0 1-15,-2 0 0 16,2 2-1-16,1 1 2 15,0 1-1-15,-3-1 0 16,2 3 0-16,0-2 0 16,-1 1-1-16,1 0 1 15,-2 1 0-15,0-1 0 0,2 0 1 16,1 1-1-16,4-1-1 16,-1-2 1-16,3 1 0 15,-1 2 0-15,4-5 1 16,-2 1-2-16,4 0 1 15,1-2 1-15,4 0-1 0,-4 0 0 16,6 0 0-16,-1 0 0 16,0 0 1-16,4 0-1 15,0 0-1-15,2 0 2 16,0-2-2-16,1-1 2 0,3 3-1 16,1 0 0-16,2 0 0 15,-1 0-1-15,3 0 1 16,-1 0 0-16,1 0-1 15,-4 7-1-15,3 2 0 16,2 5-1-16,-1 4 2 0,-1 3 0 16,0 2 0-16,0 6 0 15,0 1 0-15,0 4 1 16,2 2 0-16,-4 1-1 16,1 6 1-16,0 0 0 15,-1 5 0-15,2 6 0 16,-2 1 0-16,-3 5-1 15,3 3 1-15,-5 5 0 0,-3 0 0 16,1 3 1-16,-4 0-1 16,2 0 0-16,-2 2 0 15,2-1 0-15,2-1-1 16,-2-1 1-16,3 0-1 0,1-1 1 16,1-3 0-16,0-4 0 15,0-3 0-15,4-3 0 16,-1-6-1-16,3-4 0 15,3-7 1-15,2-1-1 16,0-6 1-16,0-4-1 0,2 1-1 16,3-6 2-16,3 4-2 15,-2-6 4-15,0 1-2 16,-2-1 0-16,-2-3 0 16,-1 0 1-16,-1-2-2 15,0 2 3-15,0-1-2 16,0 3-17-16,0-2-24 0,-3-4-68 15,-6-1-2-15</inkml:trace>
  <inkml:trace contextRef="#ctx0" brushRef="#br0" timeOffset="41796.0997">3875 7748 120 0,'-2'-5'17'16,"0"-4"5"-16,1 3-3 16,-1 2 4-16,0-2-8 15,2 4-8-15,-3 0-3 16,3 1-2-16,0-1 0 0,0 2-4 16,0 0-1-16,0 0-2 15,0 0 4-15,0 0 1 16,0 0 0-16,3 0-1 15,1 2 1-15,-1-1 1 16,2 3-1-16,0-1 0 0,1 1 1 16,2 2-1-16,-1 1 1 15,1-2-2-15,-1 0 2 16,0 1-1-16,5 3 0 16,-4-2 1-16,1 0-1 15,4-2-3-15,-1 1 1 16,3 1 0-16,4-2 4 0,0-1-3 15,3 1 3-15,0 0-3 16,5-1 3-16,0-1-3 16,0 1 3-16,2-2-3 15,2-1 1-15,3-1 2 16,-2 0-3-16,4 0 2 0,1 0-2 16,5 0 1-16,1 0-1 15,4-3 4-15,1-1-6 16,1-1 9-16,-1 2-5 15,2-3-2-15,3 2 1 16,-2-1 1-16,1 3 3 0,3-1-3 16,-1-1 4-16,-1 3-2 15,-3-1-1-15,1 2 0 16,-1-2 0-16,0 2-6 16,3-2 16-16,-5 0-2 15,4 0-10-15,-4 1 27 16,1-2-23-16,-4 0-2 0,-2 2 0 15,-5-1-1-15,-1 0 0 16,-3-1-1-16,-3 3 1 16,-4 0-1-16,-2 0 1 15,-5 0-1-15,-1 0 0 16,-2 0 0-16,-3 0 0 0,-3 0 0 16,-2 3 0-16,-2-1-1 15,1 0 1-15,-5-1 1 16,1-1-1-16,-1 0 0 15,-1 0 1-15,0 0 0 16,1 0 0-16,-1 0-1 0,1 0-1 16,1 3-2-16,0 0-41 15,0-2 0-15,1-1-27 16</inkml:trace>
  <inkml:trace contextRef="#ctx0" brushRef="#br0" timeOffset="43311.7376">11812 6892 163 0,'5'0'13'0,"2"0"-4"15,-2-2-5-15,1-2 2 16,3 3 2-16,-5-3 2 16,1 2 1-16,-3 1 0 15,1-1-3-15,-1 2 8 0,-2-2-8 16,0 2-6-16,0 0-1 15,0 0-3-15,0 0-2 16,0 0 1-16,0 0 4 16,0 0-2-16,0 0-3 15,-7 0-10-15,0 0-25 0,-4 0-13 16,2 0-30-16</inkml:trace>
  <inkml:trace contextRef="#ctx0" brushRef="#br0" timeOffset="44796.0084">11801 6817 35 0,'0'0'32'16,"0"0"-11"-16,-2 0-4 0,2 0 0 15,0 1-9-15,0-1-6 16,0 4-2-16,0-2 4 16,0 2 0-16,0-1-1 15,2 1 0-15,1 1 0 16,-1 1-1-16,1-3-1 0,2-1 0 16,0 0-6-16,2-2 5 15,0 0 27-15,4 0-8 16,0-6-8-16,1-3 2 15,1 0-4-15,-4-2-1 16,1-1 17-16,0 2-10 0,-2-5-2 16,-1 1 5-16,-3 1-9 15,1-2-4-15,-2-3-1 16,-1 3-2-16,-2-2 0 16,0-1-3-16,0 0 2 15,-2-1 1-15,-4-3-1 16,0 0 0-16,1-1-3 0,-2 0 4 15,0-3 0-15,1 4 0 16,1 1-2-16,-2 2 3 16,2 1-4-16,0 1 2 15,-3 3-1-15,-1 3 1 0,0 0-1 16,-2 4-1-16,-1 6-2 16,-2 1 3-16,-3 0 0 15,-3 1 0-15,-1 12 0 16,-1-1 0-16,2 8-1 15,1-2 0-15,-3 7 1 0,0 3 0 16,2 0-1-16,-2 6 0 16,0-1 1-16,3-1-1 15,-1 1 0-15,-1 2 1 16,2-6 0-16,3 6-3 16,2-3 3-16,2-2 0 15,4 1 0-15,3-5-1 0,5-1-1 16,0-1 1-16,6-5-1 15,5-1 0-15,4-2 2 16,0-4-1-16,2-1 1 16,5-4 2-16,-1-3-3 15,-1-4 5-15,2 0 3 0,-1-4 3 16,4-5-2-16,-3-5-1 16,0 0-1-16,-3-2-1 15,1-2 2-15,-3-2-1 16,-4 1-1-16,1-1-3 15,-2-1 2-15,-2 1 8 0,-3 1-11 16,1 2-1-16,-3 3-1 16,-3 2-17-16,0 3-13 15,-2 0-19-15,0 0-59 16</inkml:trace>
  <inkml:trace contextRef="#ctx0" brushRef="#br0" timeOffset="46452.1294">4408 5802 126 0,'2'-10'18'0,"-2"-1"-12"0,1-3 2 16,-1 1 6-16,0-1 2 16,0 3-4-16,0-3-1 15,0-1 0-15,-1 3-4 16,-3 1-5-16,1-1 1 15,-3 2-3-15,1 0 0 0,-3 3-2 16,-1-2 1-16,-3 2 5 16,-1 2-5-16,-6 1 1 15,-3 2 1-15,-5 2-2 16,0 0-1-16,-7 0 2 16,5 7-1-16,-1 0 1 15,1 3 0-15,0 0 0 16,0 4 0-16,5 2 0 0,-3-1 0 15,2 2 0-15,3 3 0 16,4 0-2-16,2 1 2 16,4 0-1-16,-2 6 1 0,4-2 0 15,3 2-1-15,-1 2 1 16,5-1-1-16,1 2 1 16,2 3 0-16,0 0-2 15,3 0 0-15,7 1 0 16,4-2 0-16,4 0 0 15,3-4 0-15,3 1 1 0,1-4 1 16,4 0 0-16,0-4-4 16,0-1 0-16,-1-4-6 15,3-2 7-15,-1-3 0 16,1-4 2-16,3-5 2 16,-4-2-5-16,3 0 2 15,-3-7 4-15,-1-6 0 0,0-1-8 16,-7-6 13-16,2 1-6 15,-6-5 2-15,-4 1-1 16,-1-4 4-16,-4-3 1 16,2-4 2-16,-6 0-7 0,3-3 3 15,-3 0-2-15,-2 1-2 16,-1-2 3-16,0 4-1 16,-2 0-2-16,0 2 2 15,-2 2 2-15,-7-2-2 16,-2 5-1-16,-3 1 1 15,-4 2 0-15,-5 3 1 16,-6 5-1-16,-1 0 4 0,-7 6-6 16,-6 5-1-16,-3 5-1 15,-10 4 0-15,-1 15-2 16,-6 8-6-16,0 7-44 16,0 2-16-16</inkml:trace>
  <inkml:trace contextRef="#ctx0" brushRef="#br0" timeOffset="49655.1278">12452 6538 71 0,'0'-8'28'0,"0"3"5"0,0-3-25 16,0 5-2-16,0-4 13 16,0 3-3-16,0 1-9 15,0-1-4-15,0-2-3 16,-3 4 0-16,1-2 1 0,0 0 0 15,2 1 0-15,-3-3 3 16,1 2 1-16,0-1-1 16,1 3 3-16,1-2-3 15,-2 0-1-15,2 0-2 16,-2 0-1-16,2 1 1 0,-3 0-1 16,-2-1-1-16,0 2 2 15,1 0-2-15,-2-1 2 16,0-1-1-16,-3 2 0 15,2-1 1-15,-2 1-2 16,0-2 1-16,-4 4-1 16,3-3 5-16,-1 1-3 0,0 2 1 15,-3 0-3-15,1 0 1 16,-1 0 0-16,-1 0-1 16,1 0-13-16,2 2 16 15,-3 3 1-15,3-1-12 16,-3 3 11-16,5-2 2 0,-5 3-8 15,1 0 6-15,-3-1 0 16,5 2-3-16,-3 2 2 16,1 0-1-16,0 1-2 15,1 2 6-15,-1 1-6 16,1 0 3-16,-1 2-2 16,3 0 1-16,0-1 1 0,-1 1-2 15,2-2 1-15,2 3 0 16,1-1 1-16,0 0-2 15,-1-1 1-15,3 3 0 16,1-4-1-16,-1 3 2 0,3 0-2 16,-1 0 1-16,3 0 0 15,0 0-1-15,0-1 2 16,0 3-4-16,3-3 5 16,4 0-4-16,-2-1 1 15,3-4 2-15,1 1 2 16,0-4-2-16,4-4-1 0,3 2 5 15,0-1 3-15,5-3-1 16,1-1-1-16,0 0-5 16,0-2 3-16,2 0-3 15,-2 0-3-15,1-6 8 16,-2-1 0-16,3-2-2 0,-1 0-1 16,-4-5 1-16,3 2 0 15,-3-3 0-15,-4 1-1 16,2-2-8-16,-5 0 29 15,3-4-21-15,-3 1-1 16,-3-3-1-16,4 3 0 0,-3-3 0 16,2-3 2-16,-2 6-3 15,-1-5 0-15,0 1-2 16,-1-2-1-16,-5 0 4 16,-1-6-5-16,-2 5 12 15,0-4-6-15,0 2 2 16,-7 1 4-16,-5 2-7 0,-3 5 0 15,-5 4 4-15,-4 5-9 16,-6 4-18-16,-3 4-23 16,-1 1-16-16,-5-1-21 15</inkml:trace>
  <inkml:trace contextRef="#ctx0" brushRef="#br0" timeOffset="51201.8997">5025 5575 217 0,'0'-1'10'0,"0"-6"6"15,0 0 1-15,0 1 0 16,-1-1-6-16,1-2-2 16,0 2-5-16,0 1-3 15,0 1 0-15,0 0-1 16,0 0 0-16,0-1 2 0,0 4-2 16,0-1 1-16,-6-1-2 15,3 2-3-15,-8 1 1 16,0 1 7-16,-3 0-3 15,-4 0-4-15,-6 5-5 16,2 2-1-16,-2 2 2 0,1 0 2 16,-1 0 6-16,3 2-1 15,-1-1 0-15,4 3 0 16,-1 3 0-16,-1 2-1 16,0 1 1-16,-3 5 1 15,3-1-2-15,0 4 0 0,1 3 1 16,-1 0 0-16,4 0-1 15,-1 4 1-15,7-1-1 16,0-1 0-16,5 0 2 16,3-2-4-16,2 4 3 15,0-2-1-15,2 2 1 16,5 1 0-16,4 3 0 0,1-2-2 16,3-2 1-16,3 0-3 15,0-6 1-15,1-1-2 16,3-6-2-16,-2-1 5 15,4-6-4-15,-2-3-1 16,4-2 2-16,2-6 5 0,1 0 1 16,2-3 3-16,-1 0 0 15,4 0-1-15,-1-6-6 16,-3-3 6-16,1-4 1 16,-1 1 3-16,-1-6-2 15,2 2 1-15,-1-6 0 0,2 0-4 16,1-1 2-16,-3-4-3 15,-4-2 0-15,1 0 1 16,-10-3-1-16,-2 4 1 16,-3-6-2-16,-4 3 1 15,-5-1 5-15,-3-2-2 16,2-1-4-16,-2-3 3 0,0 1-3 16,0-4 1-16,0 0-3 15,-2-2 1-15,-6 0 2 16,2 4-1-16,-3 2-1 15,-4 2 2-15,-1 5-3 16,-6 2 2-16,-1 3 0 0,-8 7 2 16,-5 4 8-16,-8 5-9 15,-8 9 0-15,-7 0-1 16,-11 17 0-16,-12 14-3 16,-6 6-39-16,-6 6-35 15,1-2-76-15</inkml:trace>
  <inkml:trace contextRef="#ctx0" brushRef="#br0" timeOffset="53092.4629">12977 6270 6 0,'-6'-2'75'16,"-2"0"-67"-16,-1-2 3 15,1 2 11-15,1 2-18 0,-5 0-2 16,0 0-2-16,-1 0 5 15,-6 0 2-15,2 0-4 16,-3 2 2-16,0 4 4 16,-1-1 0-16,-1 2-18 15,0 2 17-15,3-2-5 0,-1 3-6 16,0 0 3-16,4-1 4 16,-1 1-3-16,2 1 0 15,-2 3 2-15,5 1-3 16,-3 2 1-16,1 3-1 15,0 2 0-15,-1 1-1 16,2 4 3-16,-1-1-3 0,2 3 1 16,4-1-3-16,1 2 3 15,4 1 0-15,3 0-1 16,0-1 5-16,0-1-3 16,3 4-1-16,5-1-2 15,1-1 5-15,3-3-4 16,0-2 0-16,1-6-2 0,4-4 3 15,2-3 2-15,3-2-2 16,0-8 4-16,2-1 1 16,0-2 3-16,1 0-1 15,0-5 3-15,-3-8-3 16,3-5 9-16,0-1-1 0,0-5-5 16,2-2-7-16,2-3 2 15,0 1-2-15,0-3-2 16,-2 1 1-16,-6-1-1 15,-3-2 1-15,-4-1-2 0,-9-2 0 16,0-2 2 0,-5-3 0-16,-7 1 2 0,-5 1-6 15,-4 5 0-15,-4 3 9 16,-3 3-5-16,-6 5 0 16,-7 6-19-16,-5 2-36 15,-8 2-11-15,-5-3-31 0</inkml:trace>
  <inkml:trace contextRef="#ctx0" brushRef="#br0" timeOffset="54217.3863">5589 5465 132 0,'-5'0'27'0,"0"-7"-18"0,1-1 3 15,-1 5 2-15,1-2-2 16,3 1-4-16,-3 1-2 16,0-1-2-16,2 2-1 15,2 1-1-15,-4 1-2 16,3 0-2-16,-4 0-1 16,-1 4 2-16,-1 6-4 0,-4 1 2 15,2 3-1-15,-1 0 2 16,-2 2 1-16,2 2 2 15,0 3 0-15,0 4-1 16,-1 2 0-16,5 5 0 16,0 3 0-16,2 3 0 0,4 1 0 15,0 1-1-15,0 1 0 16,8 0 1-16,4 2-1 16,0-2 1-16,6 2-1 15,1 1 0-15,3 1 0 0,4-2-1 16,1-3 0-1,3-4 0-15,1-7-1 0,5-6 0 16,-2-8-1-16,0-9-8 16,2-6 7-16,-2 0 2 15,0-6 7-15,-1-11-8 16,-1-2 1-16,-3-5 8 0,-4-2 5 16,-2-8-6-16,-5-2 2 15,-4-3 2-15,-4-4 0 16,-9 2-5-16,-1-4 1 15,-3-1 2-15,-10 1 2 0,-6-1-6 16,-3 1 1 0,-5 0-1-16,-4 7 2 0,-1 2 3 15,0 7-5-15,-2 6 0 16,-2 7-4-16,2 9-13 16,-6 5-3-16,0 2-53 0,-1 2-57 15</inkml:trace>
  <inkml:trace contextRef="#ctx0" brushRef="#br0" timeOffset="63029.4504">19483 5536 227 0,'-10'-28'-5'0,"3"-1"10"15,-1-1 6-15,-1 5 2 16,-1-2-3-16,2 0 2 15,-3 5-3-15,2-2-7 16,-4 4-2-16,0 6-1 16,-1 0 4-16,-4 5-8 0,-1 3 2 15,-5 5-11-15,-3 1 6 16,-2 0-14-16,-5 7 11 16,-1 7-2-16,-5 1 4 15,-2 4 11-15,-2 8-3 0,-1-1 2 16,-3 5-2-16,-3 2 2 15,-3 3-1-15,-3 6 1 16,-2-2-2-16,-2 7 1 16,-2 1-1-16,0 2 3 15,2 2-2-15,4 0 0 16,1-1 0-16,5 1-1 0,5 1 2 16,7 3-1-16,0-1 0 15,9 2 0-15,-1 2-1 16,4 2 1-16,1-1 0 15,1 1 0-15,3 0 0 16,-2-2 0-16,5-1 0 0,1-1 0 16,4-2 0-16,-1 3-1 15,5-2 1-15,3 0 0 16,2 1 0-16,3-2 1 16,2-1 1-16,0-3-4 0,2-4 0 15,8 0 2 1,-1-3 1-16,-1-3-1 0,4-2 0 15,0-3 0-15,3-2-1 16,2-4 0-16,1-1-1 16,5-3 0-16,1-2 6 15,3 1-4-15,3 0 4 16,1-2-4-16,1 0 3 0,0 0-2 16,1-1 1-16,-1 0 2 15,2-3-4-15,0-1 0 16,-1-2 2-16,-1 0-1 15,1-2 0-15,-3-2 2 16,3 1-2-16,-1-1 1 0,2 1-3 16,0-2 6-16,0-2-5 15,2 7 1-15,-1-6 1 16,2 2-2-16,1-2 0 16,-4-1-3-16,0 0 4 15,0-1-2-15,-4 0 4 0,2 1-3 16,-3-2 1-16,2-1 2 15,1 4-1-15,-1-3 1 16,-1 0-1-16,2 0-1 16,1 0 1-16,-3-1 0 15,1-1-2-15,1 0 1 0,2 1 0 16,2-4 0-16,0-1-1 16,2 2 1-16,1-3-1 15,0 0 2-15,5 0-2 16,-6 0 0-16,-1 0 1 0,3-3-1 15,-2 0 0-15,-1-1 1 16,4-2 4-16,5 5 2 16,-4-3-3-16,4 1-2 15,0-1-1-15,1 1 0 16,-1-1 0-16,0-2 1 16,2 3 1-16,1 0-1 0,-2 1 0 15,6-2-1-15,-3 3-1 16,-3-1 1-16,0-2 0 15,-4 3-2-15,0-4 2 16,-4 0 0-16,4 2-2 16,1-2 1-16,2-2 1 15,3 1-1-15,1-1 0 0,0 2 0 16,-1-1-3-16,-4 1 6 16,-6-2-10-16,-5 1 2 15,-2 2 4-15,-7-2 7 16,-3 0-5-16,0-3 0 15,-3 4 0-15,-2-2-4 0,2-2-5 16,-1 1 2-16,-1-3-8 16,-1-4 7-16,-3-1-12 15,1-2 18-15,-2-3-2 16,-1-1 1-16,0-1 3 0,-3-2-5 16,0-2 7-16,-2-1-3 15,-3-1 1-15,0-1 2 16,-1-2-1-16,-2-2 2 15,0-2 12-15,2-1-11 16,-2-4 3-16,2-2-2 16,1-2-3-16,-1 3 2 0,1-3 1 15,-3 1 2-15,0-1 0 16,0 2 0-16,0-6 2 16,0 5-2-16,-3-4 0 15,-2 0-7-15,1-2 1 16,1 3-1-16,-1-4 0 15,1-2-1-15,-1 0 2 0,-2-2-2 16,1-2 1-16,0 2 9 16,-4 0-8-16,0 1 2 15,-2 3-2-15,-1-1 1 16,-1 4 0-16,-3 1 2 0,-1 3-1 16,0 3-3-16,0 2 0 15,-2 3-2-15,-1 2 3 16,-2 0-3-16,-1 4 2 15,0-4-4-15,-2 2 3 16,-4 0-12-16,0 1 23 16,-5 0-19-16,0 5-8 0,0-1 14 15,-6 0-17-15,1 2 8 16,-1 2 5-16,1-2-3 16,-1 2-16-16,2 0 10 15,1-1 12-15,-2 2 0 16,0-3-4-16,0 1 3 0,-2-1 5 15,-3 2-1-15,0 0-4 16,-1 6 6-16,-5 0 0 16,-4 1 4-16,-4 7 13 15,-5 1-2-15,-5 2-13 0,-3 5 3 16,-3 1-11-16,2 0 4 16,6 0 6-16,7 5 0 15,3 3 2-15,3 3-6 16,4 7-5-16,-2-2 1 15,2 4 2-15,1-3-3 16,6 3-7-16,1 2-18 0,9-5-13 16,3-1-22-16,7-3-32 15</inkml:trace>
  <inkml:trace contextRef="#ctx0" brushRef="#br0" timeOffset="64216.8648">19573 5260 114 0,'2'-12'1'16,"5"-1"1"-16,5-1-3 16,1-1 9-16,3-2-2 15,0-1 3-15,2 0 5 16,2-3-2-16,3 3-6 0,2-2 0 15,3-3-2-15,7 1 0 16,-1-1-1-16,2-1-2 16,3-2-1-16,2 2 4 15,1-5 5-15,3 0-3 16,2 1 3-16,-1-1-2 16,6 2 1-16,1-1 3 0,3-1 1 15,4 5-3-15,3-3 9 16,2 4-11-16,3-3 2 15,-2 5 2-15,4-2-2 16,3 1-9-16,-2 4 6 16,-1 2 3-16,8 0-8 0,-2 4 5 15,4 1-6-15,0 2 5 16,-2 4-9-16,-2 2 8 16,-1-1-6-16,-6 4 3 15,-6 0-2-15,-2 0 6 16,-1 4-4-16,-3 1-1 0,-1 7 1 15,-3 3-2-15,3 3 0 16,-2-1 2-16,0 6-1 16,-1 3-1-16,-4 0-2 15,0 1 5-15,-3 2-1 16,-5-3-2-16,0 3 1 0,-4 1-1 16,1 4 1-16,-4-4-1 15,-4 5-1-15,1 2 1 16,-4 0-1-16,-4-1 3 15,-1 3-2-15,1-1 0 16,-1-1 2-16,-2 1-3 0,-1-1 4 16,-3 2-3-16,2 2 1 15,0 3 0-15,2 0 0 16,-1-2 1-16,2 2-2 16,-1-2 1-16,-5-1 0 15,4-4 0-15,-4-1 0 16,5-1 0-16,-2-1 0 0,2-3 1 15,0 1-2-15,1-3 1 16,-3-1 0-16,1-1 0 16,-2-2 1-16,0-2-1 15,0 0-1-15,1-1 0 16,0 1-1-16,0-2 5 0,0 3-3 16,0-1 1-16,-2 4-2 15,0-1 1-15,1 3 1 16,-2-1-2-16,0 2 2 15,1-1-1-15,1-4 0 16,-2 2-1-16,2-4 1 0,-3 1 1 16,1-5-1-16,-1 1 1 15,-1-3-1-15,1-2-1 16,4 1 1-16,-4-3 0 16,2 1-13-16,-2-2-30 15,0-2-30-15,-6-4-28 16</inkml:trace>
  <inkml:trace contextRef="#ctx0" brushRef="#br0" timeOffset="64732.4624">22914 6373 193 0,'-12'-9'5'0,"2"1"10"15,2 0 23-15,4-1-17 16,1 2-5-16,1 3 1 16,2 1-10-16,0-2-1 0,0 3-8 15,0 0 4-15,7 0 3 16,2 2-13-16,4 0 20 15,1 0-15-15,6 4 6 16,-1 1-3-16,3 6 1 16,0-2-2-16,3 4 1 15,-2-3 1-15,4-1-1 16,0 1-2-16,-4-3 3 0,1-1-15 16,-2-2 21-16,-1-3-11 15,-3-1 8-15,-2 0-3 16,-3-1 13-16,1-9 5 15,-2-2 2-15,-1-2-4 16,-2-6 1-16,-2-3 2 0,2 2-6 16,-3-4 0-16,-1-2-5 15,-2 4-6-15,1-4-1 16,-2 2-2-16,1 2 1 16,3 1-2-16,-1 3-2 0,2-1-18 15,4 6-16-15,4 3-13 16,0 0-35-16,4-1-72 15</inkml:trace>
  <inkml:trace contextRef="#ctx0" brushRef="#br0" timeOffset="67013.5462">23145 6407 213 0,'-3'-23'3'16,"1"-4"5"-16,2 0 13 15,0 6-1-15,0 1 0 16,2 1-8-16,2 5-6 0,0-1 0 16,-2 4-4-16,-1 4-1 15,1 0-1-15,-2 6 1 16,0-1 0-16,0 2-3 15,0 0-4-15,0 2 5 0,-2 8 3 16,-3 4 0-16,-1 7-4 16,-1 1 1-16,2 8 2 15,3 4-2-15,0 2 1 16,2 7-1-16,0 3 0 16,4 4 0-16,3 3 1 15,-2 5 1-15,1 6-1 0,-4 2 1 16,0 3-1-16,-1 4 0 15,-1 2 1-15,0 0-2 16,0 0 1-16,0-2 0 16,0-3 1-16,0-1-1 15,-1-3 0-15,-5 2 0 0,0-4 0 16,-1 3 0-16,-2-3 0 16,-1 2 0-16,-3-2 0 15,-3-1-1-15,0-1 2 16,-3-4-1-16,5-2 0 15,0-5 1-15,0-2-1 0,0-2 2 16,0-5-2-16,2 1 0 16,1-2 1-16,0-2-1 15,3-3 0-15,-1-2 1 16,3-2-1-16,-3-2 0 16,6-3 1-16,-1-2-1 0,1 0 0 15,-1-4 0-15,3 1 1 16,-2-5-1-16,-1 1 0 15,4-2 0-15,-1-1 0 16,1-5 0-16,0 3 0 16,0-4-1-16,0 0-4 15,0 0 3-15,1-4 1 0,7 2 1 16,1-1 2-16,1-1 13 16,7-4 9-16,-1 1-10 15,6-2-5-15,5 0 0 16,3 0-6-16,6 0-2 15,5 0 0-15,4 0 2 0,7-2-3 16,2 1-1-16,3-3 3 16,1 1-2-16,3-3 1 15,0 1-2-15,4 0 2 16,1-1-3-16,2 1 1 0,4-2-1 16,2 1 6-16,2-1-5 15,-1 2 1-15,4-1-5 16,-6 3-3-16,1-1 11 15,-4 3-2-15,-2-1-6 16,-5 0 12-16,0 2-6 16,-2 0-2-16,0 0 2 15,-2 0-4-15,2 2 6 0,-3 1-5 16,-3 1-1-16,-1-1 0 16,-5 3 5-16,-3-2-4 15,-4-3-9-15,-6 1 9 16,-4 0-7-16,-5-2 4 15,-1 0 7-15,-6 0-5 0,2-4 0 16,-2-3 1-16,1-4 4 16,1 2-4-16,0-5-2 15,-1 0-14-15,1-4 3 16,-1-4 2-16,-1 3-11 0,0-6-14 16,-5 0 6-16,0-3 14 15,-3-5 9-15,0-1 7 16,-4-5 2-16,-1-2 2 15,3-5 3-15,-3 3 3 16,2-2 15-16,2-1-20 16,0-1 0-16,-3-1-3 0,5-1 0 15,-4-5 0-15,0-1-1 16,-2-3 0-16,-1 2 3 16,-3-4-2-16,3-5 4 15,-3 4 6-15,2 1 7 16,1-3-6-16,3 4 3 0,-2 0-4 15,4 6-2-15,-3-1-5 16,-2 1-1-16,0 1-4 16,-5 0 5-16,1 6-4 15,-2-1 0-15,0 5 1 16,-2-3-1-16,-3 2 0 0,-4 4 1 16,0 0-1-16,-3 3-1 15,0 4 3-15,-2 2-2 16,-1 6 1-16,0-4-1 15,-4 7-4-15,2 0 6 16,-3 3-4-16,-2 2 0 16,0-1 1-16,-6 3-3 0,0 1-1 15,1 3 5-15,-4 1-3 16,1 0-6-16,-1 3 7 16,-1-3 3-16,-2 4-3 15,-4 2 0-15,2-1 1 16,-7 1 1-16,-6 1-1 0,1 0 2 15,-6 2 2-15,-4 0-2 16,-3 0 0-16,-7 0 0 16,-3 0 0-16,-9 2 0 15,-2 2 0-15,-8 1-5 0,-3-4-6 16,-3 1 6-16,-3-2 4 16,3 0 1-16,-1 0-1 15,3 0 0-15,1 0 4 16,0 0-5-16,1 0 4 15,1 0-1-15,2 0-1 16,1 5-2-16,6 4-28 16,5-3-22-16</inkml:trace>
  <inkml:trace contextRef="#ctx0" brushRef="#br0" timeOffset="71216.5758">4634 5655 204 0,'0'2'-6'0,"0"-2"9"16,2 0-4-16,2 0 5 16,1 2-3-16,-1 2 0 0,1 3-2 15,-2-2 0-15,1 4 1 16,-1-1-2-16,0 2 0 16,-1 1 0-16,-2 1 2 15,1 1 0-15,1-2 2 16,0 5-1-16,0 0-1 15,-1 2 0-15,3 1 1 0,-4 2-2 16,0 3 0-16,0-1-1 16,2 2 6-16,-1 2-3 15,1 1 0-15,2 4 0 16,-1 3 0-16,0 0 0 16,4 2-1-16,-2 1 1 15,4 1-2-15,-1 0 2 0,0 0 0 16,-1-1 0-16,-2 3-1 15,1 2 0-15,-3 2 0 16,-3-1 0-16,0-1 0 0,0 0 0 16,0-3 1-16,0 1-1 15,0-3 0-15,0-2 0 16,0 3 0-16,0-1 0 16,0 4 0-16,0 1 0 15,0 0 2-15,-3 1-2 16,-3 1 0-16,3-2 0 15,-2-2 0-15,-1 2 0 0,3-4 0 16,-1 0 0-16,0 1 1 16,1-3-1-16,-4-1 1 15,0-4-1-15,-1 0 1 16,3-2 1-16,-4-1 2 16,4-2 1-16,-1-2 0 15,0 0 0-15,4-2-2 0,1-2 0 16,-3-1-1-16,3-2 1 15,-1-4 0-15,2 0 2 16,0-5 1-16,0-2 1 0,0 0-3 16,0-3-1-16,0-2 0 15,0 1 1-15,0-3-2 16,0 0-1-16,0 2 1 16,0-2-2-16,0 2 0 15,0-2 2-15,0 0 1 16,0 0 1-16,0 0-2 0,0 1 0 15,0-1 0-15,0 0-3 16,0 0 1-16,2 3-2 16,-1-3 5-16,1 0-2 15,1 0 1-15,2 0 4 16,0 0-3-16,0 0-4 16,4 0 3-16,0 0 3 0,0 0-2 15,4 0-2-15,-2 0-2 16,1 0 1-16,2 0 1 15,-1 0 0-15,5 0-1 16,-2 0 0-16,2 0 1 0,2 0-2 16,2 0 2-16,3 0-2 15,-3 0 1-15,6 1 0 16,-1 3 0-16,1-2-1 16,1 1 3-16,0 1-2 15,0-1 0-15,0 1 1 16,-1-1-1-16,1-1 0 0,3 1 0 15,1 0 2-15,-1-2-4 16,2 1 4-16,0 0-2 16,0 0 0-16,0-1 0 15,2-1 0-15,-1 4 0 16,-1-1 0-16,3 1 0 16,-1 2 0-16,-2-1 0 0,2 1 0 15,0-3 0-15,-1 4 0 16,-3-2 0-16,2 1 0 15,0-1 1-15,0-2-2 0,2 1 1 16,3-2 0-16,1-1 0 16,-1 1 0-16,4 0 0 15,-3 2 0-15,3-1 0 16,-2 3 0-16,1 1-2 16,-3 4-7-16,2 1-10 0,-1 1-19 15,1-1-39 1</inkml:trace>
  <inkml:trace contextRef="#ctx0" brushRef="#br0" timeOffset="72310.278">11246 11001 221 0,'-9'-7'22'15,"-1"-3"16"-15,5 1-4 16,2 2-17-16,1 1-7 15,2 2-5-15,0 3-1 16,0-1 1-16,0 1-3 16,0 1-7-16,0 0 5 0,2-3-7 15,7 3 19-15,2 0-12 16,4 0 1-16,6 0 0 16,4 0-2-16,0 0 0 15,4 0 1-15,5 0-1 16,0 4 1-16,5-2 0 0,0-1 0 15,9 3 1-15,-4-2-2 16,5 0 1-16,3 0-1 16,0-1 3-16,4-1-2 15,-1 0 1-15,3 0-1 0,0 0 1 16,3 0-3-16,-2 0 0 16,0-1 4-16,-2-3-3 15,1 2 4-15,-4 1-3 16,-7-2 0-16,-6 0 0 15,-7 3 1-15,-7 0 1 16,-7 0-4-16,-6 0 2 0,-7 0-1 16,-2 6-4-16,-5-1-20 15,0 4-19-15,-9 2-8 16,-5-4 14-16,-6 1-39 16</inkml:trace>
  <inkml:trace contextRef="#ctx0" brushRef="#br0" timeOffset="72747.7245">11473 10958 140 0,'46'-12'8'0,"6"0"7"16,4 1-3-16,2 0 8 16,2 3-14-16,1-2 2 15,0 0 0-15,-5 1 4 0,-2 2 12 16,-8 0-17-16,-4 3 2 16,-8-1-8-16,-9-1 3 15,-9 1-3-15,-11 0-3 16,-5-5-11-16,-14-4-67 15,-20-5-60-15</inkml:trace>
  <inkml:trace contextRef="#ctx0" brushRef="#br0" timeOffset="73607.0279">4947 5742 111 0,'2'-15'26'0,"1"-5"-13"15,2 3 5-15,2 0-7 16,2 1-5-16,2 1-4 0,0 2 0 16,0 2-2-16,0 1-12 15,-4 4-8-15,-2-1-44 16,-3 2 29-16,-1 0-23 15</inkml:trace>
  <inkml:trace contextRef="#ctx0" brushRef="#br0" timeOffset="76044.3736">5022 5554 9 0,'-7'-7'30'0,"-2"-2"6"15,1 2-10-15,0 1-15 16,-1-1-1-16,1 2-3 16,1 2 9-16,0-1 4 15,2 2-5-15,-4 2-7 0,0 0-7 16,-2 6-1-16,-1 4 0 15,-5 1 0-15,3 3 0 16,0 1-1-16,-2 0 2 16,-1 3-1-16,1 2 0 15,0 2 0-15,-1 2 0 16,2 3 0-16,-2 4 0 0,1 2 0 16,3 1 0-16,-2 4 0 15,1-1 0-15,4 4 0 16,0 2-1-16,-2 2 1 15,4 1-3-15,1 6 3 0,1-2 0 16,3 2-2-16,-1-1 4 16,2 1-2-16,2-2 0 15,-2 1-1-15,2 1 1 16,-2 1 1-16,2-1-1 16,0-1 0-16,-2-1 0 0,1 3 0 15,-1-2 0-15,0 1-3 16,1 2 5-16,-1-3-1 15,0 3 1-15,2-2-1 16,-2-4-1-16,2 0 0 16,0-2 1-16,-1-1 0 15,-1-2-1-15,-2-2 0 16,3 0 1-16,-4-3 1 0,3-3 3 16,1-1 1-16,1 2-2 15,0-4 2-15,-2 2-3 16,0-2 0-16,0-1-1 0,1-1 0 15,-3-5 0-15,3 0 3 16,-1-3 1-16,2-4-3 16,-2 0-1-16,2-4-2 15,0-1 1-15,0-2-1 16,0-2 0-16,2-3 1 0,-2-2 0 16,0 0 0-16,3-1 3 15,4-2 6-15,5-1-2 16,-2 0 2-16,4 0 2 15,3 0-5-15,3 0-3 16,-1 0-2-16,3 0 1 16,3 0-2-16,0-1-1 15,6 0 0-15,3 1 0 0,0-2 0 16,3 0 0-16,1 2-1 16,1-2-2-16,1-1-1 15,-4 2 2-15,1-2 0 0,-2 0 4 16,2-1-2-16,1 2-19 15,0 0 24-15,-1-1-1 16,3 2-2-16,5-2 0 16,-7 3 0-16,3 0 3 15,-1 0-3-15,-3 0 1 16,1 0-2-16,-4 0 0 0,6 6 0 16,-1 1-2-16,-1 1 2 15,-1-2-1-15,0 0 0 16,-3 4 1-16,-2-3-2 15,-3-1 0-15,3-1 1 16,-1-1 0-16,-2 2 1 0,1-5-1 16,2 1 0-16,-1-1 0 15,1 1 1-15,-3-2 1 16,0 2-2-16,-7-2-2 16,0 0 4-16,-2 2-1 15,-4-2-1-15,1 0 1 0,-3 0-1 16,0 0 3-16,0 0 2 15,-2 0 1-15,3 0-3 16,-4-2 7-16,0-2-10 16,-2 3 1-16,1-1 0 15,0 1-1-15,-1-3 1 16,-1-1 1-16,1 4 0 0,4-3-2 16,-1 3 1-16,0-2 0 15,0 0-1-15,0 2 0 16,1-1 0-16,-1 0 1 15,2-1-1-15,0 3-1 0,2-2 1 16,-2 0 0-16,4 0 0 16,-4-1 0-16,0 3 0 15,-4-1 0-15,0 0 0 16,2-1 1-16,-4 0-1 16,-1 2 0-16,2-2 1 15,-1 2-2-15,-1 0 1 0,2 0-1 16,-1 0 1-16,-1 0-1 15,0 0 0-15,0 0 2 16,-2 2-1-16,0 2-1 16,-1-4 2-16,2 1 0 15,-3-1 0-15,2 0 0 16,-1 0-1-16,3 0 0 0,1 0 1 16,0 0-1-16,3-5 0 15,0 0 0-15,3 0 0 16,1-5-2-16,-1 3 3 15,-2-1-3-15,1-2-3 0,-4-1 4 16,0 0 0-16,-3-4 0 16,-3 1 1-16,1-2-3 15,-2-4 0-15,-2 2-7 16,0-1 17-16,0-1-7 16,0-3 0-16,0 0 1 15,0-2 0-15,0 0-1 0,1 0 0 16,-1 0-1-16,2 0-4 15,-2 1-6-15,2 0 1 16,-2 1 8-16,1-1 3 16,1-1-1-16,3-3-1 15,2-1-1-15,-2 1-2 0,0-3 4 16,0 3 0-16,0-5 0 16,-3 3 0-16,0 0 0 15,1 0 0-15,-3-1 4 16,0 2 2-16,0-2-1 15,0 0-2-15,0 1 0 0,-3-1-2 16,1 1-1-16,-5 0-3 16,2 1 4-16,-2 1 1 15,-1 1-1-15,1 0-2 16,-1 2 0-16,1-1 0 16,-5-2 0-16,3-1 1 0,-1-1 3 15,0-2-1-15,3-3-2 16,0 2 2-16,0-1-1 15,0 0-1-15,0 0 0 16,-2 0 0-16,2 2 0 16,-1-2 1-16,3 0-2 15,0 0 1-15,-2-2 0 0,1 1-1 16,3-2 1-16,-3-1 0 16,1 2 1-16,-1 2-1 15,1-1 1-15,2 2-2 16,-3 1 1-16,0 0 1 0,1 0 0 15,2 0-1-15,-1 4 1 16,1 1-1-16,1 2 0 16,-2 1 0-16,1 3 0 15,1 1 0-15,-1 3 0 16,0 1-1-16,-1 2 1 16,1 3 0-16,-1-2-1 0,1 4 0 15,1 2 0-15,-1 0 2 16,1 0-4-16,-1 3 0 15,-2-1 3-15,3 1 8 16,-3 1-7-16,0 1 2 16,0 0-3-16,0 1 1 0,-5-1 0 15,1 2 0-15,2-2 0 16,-1 0-1-16,-4 2 1 16,3-2-1-16,-5 2 1 15,1-2-1-15,-1 1 0 16,-2-1 2-16,-3 0-2 0,0 0 0 15,-1 1 0-15,-2-1 1 16,-2-2-2-16,-1 4-1 16,-4-4 7-16,0 4-4 15,-3-3 0-15,1 2 0 16,-4-2 0-16,1 2 0 16,-5-3 0-16,2 4 0 0,-3 0-1 15,-1 0 0-15,1 0 0 16,-3 0 0-16,-2 0 0 15,1 2-1-15,-4 0-13 16,1 2 2-16,-2-3 4 0,-1 1-2 16,-2-1 5-16,3 2 0 15,-3-2-1-15,0 1-4 16,0 0 5-16,2-2-3 16,-1 2 6-16,-1-1 1 15,2 1 2-15,0 0-1 16,2 0 0-16,0 1 2 0,0 1-2 15,3 3 1-15,1-2-1 16,2 2 0-16,3 3 0 16,3 2 0-16,2-1-1 15,1-1-70-15,3 1-26 16</inkml:trace>
  <inkml:trace contextRef="#ctx0" brushRef="#br0" timeOffset="81950.589">24116 6617 11 0,'-9'-5'22'0,"-3"3"3"15,2-2-3-15,1-2-3 16,0 2-4-16,3 0 9 0,3 1 7 16,3-2-10-16,0-1-8 15,0 2-12-15,0-2 3 16,0 2-1-16,0-1 2 15,0-1-2-15,0 0 2 16,0 1 0-16,0-2-2 0,-4 2 1 16,1-3-3-16,-2 3 2 15,0-2-2-15,-2-1 2 16,2 0 6-16,0 2 7 16,0-4 0-16,1 0-4 15,1 4-4-15,3-3 0 0,0 2-3 16,0-1-3-16,1-2 5 15,10 3-9-15,6 0 3 16,2 0 1-16,1 0-11 16,2 3 9-16,-3-1 5 15,-4 3-6-15,-1 1 3 0,-6 1-2 16,0 0-1-16,-6 0-4 16,0 7-13-16,-2 1 7 15,0 5 4-15,-7-2 0 16,-5 3 8-16,-2 4-1 15,1-2 0-15,-1 1 2 0,1 5-2 16,6-1 0-16,5 3 0 16,2-1-2-16,7 2-3 15,12-2 4-15,1 1-6 16,1-2 2-16,2-2-13 16,-6-2-8-16,-7-3 21 15,-3-2 4-15,-5-1 0 0,-2-1-1 16,0 0 3-16,0 1 6 15,0-3 2-15,-5 2 6 16,3 2 1-16,-1-3-6 16,-4 5-6-16,-3-1-1 15,-6 2-3-15,-9 4 2 0,-4-3 1 16,-10 3-19-16,-5-6-55 16,-5-8-85-16</inkml:trace>
  <inkml:trace contextRef="#ctx0" brushRef="#br0" timeOffset="85544.0458">5694 5563 93 0,'-7'5'3'0,"1"4"-3"16,2 0 1-16,1 4 1 0,-3 1 0 16,5 2 0-16,-3 2 1 15,1 3-2-15,-1 4 1 16,1 5-2-16,0 1 0 0,1 4 0 16,1 1 0-16,-1 4 0 15,0-3 0-15,2 6 0 16,-2 0-4-16,1 2 1 15,1 3 0-15,-2 1-2 16,0-1 4-16,-1 2 1 0,1 0-1 16,0-1 1-16,-1 2 1 15,1 1-1-15,0 2 1 16,1-3 1-16,1 2-1 16,0-2 1-16,0 0-1 15,0-1 0-15,0 0 1 0,0 2 0 16,0-2-1-1,0-2 0-15,-3 2 3 0,-4-2-2 16,2 0 0-16,-2-1 0 16,1 1 3-16,-3-4-3 15,2-1-1-15,3-4 1 16,-1 1 0-16,3-6-3 0,-1-2 3 16,3-4-2-16,-2 1 0 15,-1-4 0-15,3-2 0 16,-1 0 2-16,1-3-4 15,0 0 4-15,-2-5-2 16,2 2-2-16,0-3 4 0,0-3-2 16,0-1 0-16,0-2 0 15,0-1 1-15,0-2 3 16,2 1 2-16,-1-3 2 16,4 2-3-16,-3 1 2 15,1-3-3-15,1 1-1 0,1-1 1 16,3 1-2-16,2 1 0 15,4-3-1-15,3 2 0 16,2-3 0-16,4 1 3 16,1-2-2-16,3 2-2 15,0-2 1-15,-1 2-2 0,1-1 4 16,4-1-2-16,-2 3-1 16,5-2 1-16,2 1-1 15,4-1 0-15,2-1 0 16,2 0-2-16,2 0 2 15,1 0-1-15,1 0 0 16,-1 3 1-16,-2-2 1 0,2 3 0 16,1-1-1-16,-1 3 0 15,-4 1 0-15,-1-2 1 16,-3 2-1-16,-2 0-1 16,1-1 1-16,-2 1 0 15,0-2 0-15,4-1 1 0,1-1-2 16,1-1 1-16,0-2-3 15,-1 0 0-15,1 0 2 16,-1 0 6-16,-2 0-6 16,-3-5 2-16,-1 0-4 0,-3-1 6 15,-6 2-2-15,1 0-2 16,-3-2 4-16,0-1 0 16,-2-1 4-16,-5 1 0 15,1 0-1-15,-4-1-3 16,-1-2 0-16,-2 0 3 15,-3 1 5-15,-1-4 1 0,1-2-4 16,-2-2-1-16,0-1-3 16,1-5 0-16,0-4-3 15,-4 1 0-15,2-5 0 16,1-2 0-16,-1 0 0 16,-2-4 0-16,1-1-1 0,4-4 1 15,-5-1-1-15,4-4 2 16,-2-1-1-16,2 0 0 15,-1-6 6-15,0 5 4 16,-3-1 2-16,4-4 7 16,0 2-13-16,1 1-1 0,1-3-3 15,-2 2 0-15,1 2-1 16,0 2 0-16,-3-2-1 16,2 0 2-16,0-2-1 15,3 3-1-15,0-4 0 16,4 3 4-16,0 0-4 15,-1 1-1-15,2 6-1 0,-2 1 3 16,-5 2-4-16,-2 5-2 16,-2 3-3-16,-4 3 1 15,0 2-3-15,0 6-7 16,-2-2-3-16,-6 3 13 16,0 2-6-16,-3 2 5 0,-2 0-1 15,-1 4 3-15,-3-5-6 16,2 5 9-16,-4-2 3 15,5 0 1-15,-4-1-1 16,2 3 1-16,-2-1-2 16,0 3-8-16,-1-3 8 0,-3 1-1 15,0 1 3-15,-1-1-2 16,-2 0 2-16,0-1-2 16,-2 2 2-16,-2-2 1 15,0 0-3-15,-5 1 1 16,0 1 2-16,-2 2 0 15,-3 1 2-15,-5 1-4 0,2-1 1 16,-6 5 0-16,-3-1-2 16,-1 3 1-16,-2-1 1 15,-4 2-3-15,3 0 3 16,-2 0-2-16,-3 5 1 16,-1 0-4-16,4 0 5 0,-3 0-2 15,1 0 0-15,5-2 2 16,1 1-2-16,0 3 0 15,1-4-1-15,2 3 2 16,1 3-2-16,5-1 0 16,0 0-5-16,5 1-5 0,5 0-31 15,2-2-7-15,3-3-21 16</inkml:trace>
  <inkml:trace contextRef="#ctx0" brushRef="#br0" timeOffset="87091.1452">25062 6714 154 0,'0'-11'7'0,"0"-2"-5"0,0 2-4 15,0 0 6-15,0 2-2 16,0-3-1-16,0 4-1 15,0-3 1-15,-2 1-1 16,2 2 1-16,0 1-2 16,-1-4-6-16,-1 3-23 0,-3-2 7 15,-2 1 10-15,-1 3 1 16,-4-1 5-16,-3-1 6 16,-4 3 5-16,2-2 9 15,0 2 10-15,0-4 0 16,0 5-1-16,2-3-3 0,0 0 2 15,1 1-4-15,5 0 2 16,0 2 4-16,3 0 1 16,5 4-7-16,1 0-18 15,1 9-10-15,11 11 9 16,7 5 4-16,3 6 0 0,3 11-1 16,6 5-1-16,1 11-2 15,-2 2-24-15,-1-1-58 16</inkml:trace>
  <inkml:trace contextRef="#ctx0" brushRef="#br0" timeOffset="90294.0373">23579 11023 178 0,'14'-18'3'0,"-5"-1"6"16,6 1-6-16,2-1 4 15,5 2-5-15,3-3-3 16,6-1 3-16,1 1 1 15,9-2 1-15,-1-2 2 16,5 3 4-16,2-3-5 0,2 5-5 16,2-1 0-16,1 1 3 15,-2 2-2-15,1-2-1 16,-5 1-1-16,1-1 5 16,-1 0-2-16,-4 0 0 15,-3 1 0-15,-5 3-2 16,-3-2 1-16,-4 3 1 0,-5 3-1 15,-7 0 0-15,-6 4 0 16,-1 4-1-16,-3 1 0 16,-5 2-8-16,-3 4-36 15,-14 11 18-15,-12 7-10 0,-12 4-46 16</inkml:trace>
  <inkml:trace contextRef="#ctx0" brushRef="#br0" timeOffset="90684.6197">23425 11205 162 0,'-10'0'7'15,"3"0"14"-15,4 0 12 0,3-4-19 16,0-3-8-16,10-2-5 15,10-5 3-15,5-2-2 16,11-6-1-16,9-4 10 16,7-5 4-16,2-1-4 15,4-1 7-15,4-3-15 0,0 0-1 16,-3 4-1-16,2 1 1 16,-2 4-1-16,-2 2-1 15,0 0 1-15,-4 1-1 16,-2 3 0-16,-4-1 1 15,-3 4-1-15,-3 3 1 0,-3-2-1 16,-8 5-1-16,-5-1-19 16,-4 6 0-16,-8 4 8 15,-6 3-11-15,-7 0-15 16,0 3-14-16,-12 8 1 16</inkml:trace>
  <inkml:trace contextRef="#ctx0" brushRef="#br0" timeOffset="91028.3464">23579 11239 287 0,'34'-27'-59'0,"-5"-5"62"16,5 0 19-16,5-4-15 16,2 0-3-16,4-1 0 15,0 1-2-15,4-1 3 0,3 3-5 16,-2 4 1-16,2 3-1 15,-1 2-5-15,-5 5-26 16,-3 2-16-16,-3 3-26 16,-9 0-40-16</inkml:trace>
  <inkml:trace contextRef="#ctx0" brushRef="#br0" timeOffset="91965.8245">24170 9945 116 0,'1'-1'14'16,"1"-8"-8"-16,3 0 11 16,4-2-3-16,8-3-4 15,3-2 3-15,6-2 1 0,9 2 5 16,4-2-2-16,2 2-12 15,6 2-2-15,1 0-2 16,4 1 0-16,1 0 2 16,2 1-5-16,1 0 5 0,1 1-2 15,1-2-3-15,-1 3 5 16,-3 1-6-16,-4 2-29 16,-6 1-4-16,-8 5-21 15,-11-1-70-15</inkml:trace>
  <inkml:trace contextRef="#ctx0" brushRef="#br0" timeOffset="92418.8699">24250 10646 203 0,'4'0'20'16,"2"0"-11"-16,6-3-10 15,6-4 4-15,7-5 4 16,6-4 3-16,5 4-4 16,-1-6-4-16,3 1 0 0,7-1-2 15,-4-1 0-15,2-1 1 16,2 2 1-16,-2-1-2 15,3 1 0-15,-7 5-8 16,-7 2-11-16,-5 4-7 16,-10 4-19-16,-5 3-12 15,-12 0-11-15</inkml:trace>
  <inkml:trace contextRef="#ctx0" brushRef="#br0" timeOffset="92590.746">24256 10770 64 0,'-40'19'29'16,"9"-4"-23"-16,12-11 13 15,4-4 20-15,14 0 17 16,1-3-24-16,11-9-29 0,10-5-1 16,11-5 2-16,12-3-12 15,5-5-33-15,4-12-37 16</inkml:trace>
  <inkml:trace contextRef="#ctx0" brushRef="#br0" timeOffset="94262.4982">6209 10474 191 0,'2'-13'22'0,"-2"1"-17"16,5-1 3-16,6 2-6 15,5 3-2-15,5-1 3 16,3 0-2-16,5 2 2 15,6 1-2-15,4 3-1 0,4 1 0 16,-1 2 0-16,5 0 1 16,1 0-1-16,3 0 0 15,0 0 0-15,2 0 0 16,3 0 0-16,-1 0-3 0,0 0 1 16,-6 4 4-16,-2-1-2 15,-6 1-3-15,0-3-6 16,-11 2-3-16,-6-3 8 15,-7 1 4-15,-5 1 4 16,-2-2-4-16,-8 1-1 16,-2 3-7-16,-10 2 8 0,-7 1 4 15,-10 1-3-15,-7 5 0 16,-10 3-1-16,-4 2 0 16,-8 3 1-16,-3 3-1 15,-4 2 0-15,0-1 0 16,4 0 1-16,3 0-1 0,3 0 0 15,4-1 0-15,3-5-1 16,0 0-51-16</inkml:trace>
  <inkml:trace contextRef="#ctx0" brushRef="#br0" timeOffset="97137.6444">6805 10787 103 0,'0'0'-16'0,"-7"-1"17"15,2-1 1-15,1 0-3 16,0 2 3-16,1 0-3 0,1 0 2 16,0 0-1-16,0 0-2 15,1 0 3-15,-3 0 0 16,4 0 2-16,-2 0 3 16,-1-2 9-16,3-2 0 15,-2 2-2-15,0-2-1 0,2-2-2 16,0 3-5-16,0-3 3 15,0 5-5-15,0-3 1 16,0 3-2-16,7 1-4 16,4 0 4-16,4 0-2 15,0 3 0-15,2 7-2 16,2 3 2-16,1 3-1 0,2 4 1 16,-3 3 1-16,5 4-1 15,1-1 0-15,0 5 0 16,6 2 0-16,3 2 2 15,2 0-2-15,5 2 0 16,1 1 1-16,2 1-2 0,3-1 2 16,-1 1-1-16,5 2 0 15,0 2 1-15,4 2-1 16,2-3 0-16,4 5 0 16,4-5 1-16,-1 1-2 15,11 1 1-15,-6-4 1 0,5 3-1 16,2-2 0-16,4 0-2 15,3-1 2-15,3-1 1 16,0-4-2-16,10 3 2 16,0-3-1-16,1 1 0 15,0 2 0-15,3 0 0 0,3 4 0 16,1 1 1-16,4-3-1 16,3 2 0-16,2-3 1 15,1-2-2-15,2-1 2 16,3-2-3-16,1 2 5 15,2-4-2-15,0 1-1 0,6-1 0 16,-3-1 1-16,4-1-3 16,1 1 3-16,1-7 0 15,3 2 0-15,4-3-1 16,-1 0 1-16,0-2-1 16,3 1 0-16,0-1 2 15,0-1-2-15,2-1 0 0,2-1 0 16,-3 2 0-16,2-2 0 15,2-1 0-15,2 1-7 16,0 0 11-16,3 0-3 16,-5-2 1-16,3 0-2 0,-2-2 0 15,2 3 0-15,-3-3 2 16,-2 0-4-16,3-2 4 16,2 1 0-16,1-1 0 15,0 1-1-15,1-1 0 16,1 1 1-16,0-1-2 15,5 1 1-15,-5-4-2 0,-2 1 3 16,2 0-2-16,0-5 1 16,0 1-1-16,2-5-2 15,-6-1 6-15,5 0-3 16,0-1 0-16,-1-9-1 16,5-1 1-16,-3-3 1 0,2 0-2 15,2-4-1-15,1-1 2 16,-2-1 1-16,0-2-2 15,-2-1-1-15,2-5 2 16,1-1-2-16,-3-1 1 0,0 0 1 16,3-6-2-16,-1 2 3 15,0 0-6-15,-3-1 4 16,-6 1-6-16,2-6-1 16,-2 1 18-16,-2-5-4 15,-2-1-1-15,-6-2 1 16,2-1-4-16,-3 0 1 15,-2 0 4-15,-5 0-4 0,-3-2-2 16,-4 0 1-16,-4 0 0 16,-2-2 7-16,-4 0-8 15,0 2 7-15,-5-2 13 16,0-1-17-16,-7 2-5 16,0-3 1-16,-7 1 1 0,-1-3-1 15,-2 3-1-15,-2 1 6 16,0 2-1-16,-6 0-2 15,1 0-1-15,-4 4-2 16,-2-1-3-16,-3 5 7 0,-2 3-4 16,-2 1 0-16,-4 6 1 15,-3 0-2-15,-7 2 2 16,-4 2-1-16,-6 4 0 16,-6 2-2-16,-2 3 4 15,-9 4-2-15,-1 5-4 0,-2 3-1 16,-7 1-11-16,-1 0-42 15,-6 5 18-15,0-1-12 16,-10 0-39-16</inkml:trace>
  <inkml:trace contextRef="#ctx0" brushRef="#br0" timeOffset="97637.5923">22393 10861 116 0,'-7'-11'72'15,"0"-5"-39"-15,1 3 16 0,3 0-22 16,-1 5-12-16,4-3-6 15,0 4 1-15,0 1-7 16,0 0-3-16,7 2-1 16,10 0-4-16,6 3 5 15,6 1 0-15,5 0 0 16,7 0 2-16,5 0 1 0,3 0-3 16,4 0 2-16,1 0-2 15,3-4 1-15,2-1 1 16,0 0-4-16,-1-1 4 15,-2 1-4-15,-1-1 5 0,-2 2-4 16,-5 0-5-16,-1 0 9 16,-6 2 0-16,-7 2-5 15,-4 0 4-15,-8 6-5 16,-4 8-1-16,-7 4 1 16,-4 4-1-16,-7 9 0 0,0 3 1 15,-20 7 1-15,-12 11 3 16,-18 7 0-16,-15 12 2 15,-18 14 1-15,-6 10-27 16,-6 5-56-16,5 2-1 16</inkml:trace>
  <inkml:trace contextRef="#ctx0" brushRef="#br0" timeOffset="101575.0218">23518 8681 12 0,'-13'-12'18'0,"2"-3"-3"16,1 1-7-16,-1-2 3 0,-2 2 5 15,2-3-4-15,1 7-5 16,1-4-2-16,-1 5 0 16,1 0-2-16,6 0 3 15,0 4 3-15,-1-1 0 16,4 2-2-16,0 3-2 0,0-3-2 15,0 4-2-15,4 0-1 16,8 0-4-16,8 0 2 16,7 0 2-16,7 4 0 15,13-1-1-15,3 5 2 16,6 1 2-16,5 1-1 16,5-1 0-16,2 2-1 0,4-2-4 15,2-2 4-15,7 0-3 16,-1-5 4-16,1-2-4 15,-4 0 7-15,-5 0-3 16,-7-5 0-16,-4-1-2 16,-7-1 2-16,-4 0-2 0,-5-2-4 15,-4 2 3-15,-5 1-6 16,-6 3-14-16,-6 1 6 16,-7 0-31-16,-9 2-21 15</inkml:trace>
  <inkml:trace contextRef="#ctx0" brushRef="#br0" timeOffset="101965.6692">23583 8785 54 0,'-10'0'29'16,"5"0"-24"-16,3 0 9 16,2 0-2-16,0 0-4 15,10-2-14-15,7-4 15 0,7-1-11 16,8-2-5-16,7-2 18 15,8-2-14-15,8-2 5 16,9-1 0-16,9 0 2 16,10-2 1-16,4 6-1 15,9-5-2-15,-2 7 1 16,-7 1-3-16,-3 2 0 0,-1 3 0 16,-9-1-1-16,-8 1-1 15,-1-1-22-15,-8-1-29 16</inkml:trace>
  <inkml:trace contextRef="#ctx0" brushRef="#br0" timeOffset="102903.0996">24156 8642 23 0,'2'0'16'0,"-2"-2"-6"0,3 2-7 15,2 0-2-15,2-3 0 16,5 1-1-16,7-2 0 16,4 0 2-16,8-1 2 15,3 2-1-15,7 1 0 16,4 0-2-16,1 0-1 16,5 2 0-16,0-2-1 0,7 1 2 15,0-1 2-15,1-3-2 16,2-1 0-16,-3 1 2 15,-4 0-4-15,-8-1 2 16,-1 2-10-16,-5-1-36 16</inkml:trace>
  <inkml:trace contextRef="#ctx0" brushRef="#br0" timeOffset="103231.2018">24545 8629 40 0,'-14'6'13'0,"4"-3"-11"16,3-1-1-16,4 0 1 0,3-2-4 15,5 0 2-15,10 0 5 16,7 0 0-16,12 0-1 16,5-5-6-16,9-3 10 15,4 1-10-15,4-2 5 0,-1 2-9 16,-1-3-17-16</inkml:trace>
  <inkml:trace contextRef="#ctx0" brushRef="#br0" timeOffset="104574.8167">25066 8506 25 0,'-6'0'23'0,"1"0"-9"0,2 0-2 16,3 0-1-16,0 0-4 15,0 0 7-15,0 0-1 16,0-3-6-16,5-1-1 16,4 1-6-16,4-1 0 15,8-1 8-15,4 1-12 16,4 0 8-16,6-1-7 0,3 2 1 15,6 1 5-15,0 0 0 16,5 2-3-16,4 0 2 16,6 0-1-16,4 0-2 15,2 0 3-15,2 2-2 16,3 0 1-16,0 1-2 0,-4-1 2 16,-2-1 1-16,-1-1-2 15,-3 0 0-15,-5 0-3 16,1 0 0-16,-3-1 4 15,-4-8 2-15,-1 0-3 16,-6 0 2-16,-6-1-2 16,-2 2-2-16,-7-2-8 0,-3 3-7 15,-4-3-1-15,-8 3 7 16,-2 0-1-16,-3 0-2 16,-4 1-5-16,-3 0-23 15</inkml:trace>
  <inkml:trace contextRef="#ctx0" brushRef="#br0" timeOffset="104981.0371">26337 8297 12 0,'-16'-7'14'16,"-1"0"5"-16,5 1-3 15,1 1-3-15,2 2-2 16,0-2-3-16,4 1-1 15,-1 1-3-15,3 0 3 16,1 3 1-16,2 0 0 0,0 0 1 16,0 0-8-16,2 0-5 15,9 0 3-15,5 8 1 16,4-1 5-16,5 0-2 16,-1 2-4-16,10 2 2 15,-7 0 3-15,4 1-4 16,-1 0 1-16,-1 3-1 0,-2-5 1 15,-1 1 1-15,-4-2-1 16,-3-2-6-16,-4 2 9 16,-5 0-3-16,-5-1-1 15,-5 5-4-15,-2 4 1 16,-13 3 5-16,-17 11 3 0,-10 5-4 16,-8 10 2-16,-15 6-3 15,-5 5 1-15,-2 5-2 16,-5-5-39-16,0-1-73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36:20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14746 14560 132 0,'16'-18'-3'16,"-2"2"12"-16,-1-2-6 0,0 1-1 16,-1-3-2-16,-2-3 3 15,3 1 5-15,-2-1-3 16,-2 3-1-16,0 1-1 16,-2 3 2-16,-3 4-4 15,-4 1 2-15,0 9-2 0,0 2-2 16,-7 13 4-16,-10 15-6 15,-5 11-23-15,-9 11 6 16,-4 7 3-16,-3 6 4 16,1-6 13-16,0-4 0 15,1-6 14-15,2-7 5 16,7-8-1-16,5-8-3 0,3-5-9 16,9-10 2-16,1-5 1 15,6-4 7-15,3-14 9 16,0-15-22-16,9-9 3 15,8-9 0-15,3-5-6 16,5-1 1-16,-1 6 0 0,3 8-2 16,-3 14 0-16,0 12-5 15,-4 13-34-15,-6 0-32 16</inkml:trace>
  <inkml:trace contextRef="#ctx0" brushRef="#br0" timeOffset="4296.7477">14909 6198 191 0,'-7'0'1'0,"-2"0"2"16,5 0 11-16,2 0 20 16,2-2-28-16,0 2-4 0,0 0-6 15,0 0-6-15,2 0 14 16,6 0-22-16,-1 4 18 16,5 1-1-16,1 3 0 15,3-1 2-15,2 3-2 16,-1 5 2-16,4 0-1 15,-3 3-1-15,-1 2 1 0,-2-2 2 16,-4-4 2-16,-4-1-3 16,-4-6 0-16,-3-1 1 15,0-3 18-15,-3-3 11 16,-8 1-12-16,-7-1-10 16,-3 0-7-16,-4 0 0 15,-2 0-1-15,-2-3 1 0,-2-6-3 16,2-4 2-16,2-2 2 15,4-3-3-15,0-6 1 16,7 2 1-16,3-6-2 16,5 2 1-16,2-3 0 15,6-1-1-15,0 2 5 0,0-1-8 16,0 4 7-16,6 2-5 16,1 5 1-16,-2 5 1 15,2 6 0-15,0 0-3 16,4 5-2-16,0 2 2 15,4 0-1-15,-2 0 3 0,8 4 0 16,-2 1 3-16,8 2-4 16,0-1 1-16,5-1 0 15,2-2 1-15,2 1 0 16,2 0-1-16,0-4 1 0,-1 2-1 16,1 0 0-1,-1-1 1-15,0 3-2 0,-6 3 3 16,-3 3-3-16,-7 3-1 15,-4 2-8-15,-7 4 9 16,-5 4 1-16,-3-2 0 0,-2 6 4 16,-5 0 2-16,-4 0-4 15,-1-6 0-15,2 2 0 16,4-5-1-16,1-5-2 16,3-6 1-16,0-4-32 15,10-3-20-15,0-2-20 16,-1-17 10-16</inkml:trace>
  <inkml:trace contextRef="#ctx0" brushRef="#br0" timeOffset="4609.1905">15384 5560 342 0,'-7'0'-41'0,"-1"-2"43"16,4-2-1-16,4 4 12 15,0 0-20-15,2 0 2 16,8 7 5-16,5 7-1 16,4 8 1-16,3 6 0 15,0 8 1-15,3 3 0 16,-2 4 2-16,4-2-2 0,-2-3 1 15,-1-8-1-15,3-5 0 16,-2-7-2-16,1-6-23 16,-2-4-37-16,-4-8-1 15,-6 0-27-15</inkml:trace>
  <inkml:trace contextRef="#ctx0" brushRef="#br0" timeOffset="5156.0368">15735 5470 392 0,'-2'-3'-50'15,"-8"-4"54"-15,2 3-1 16,6 4 5-16,2 0-9 16,2 4-10-16,11 6 8 0,3 8 0 15,4 0 4-15,4 3 0 16,0-1 0-16,-1-4-2 15,-1-2-2-15,-2-5-2 16,-6-3 7-16,-3-3-1 16,-2-3-1-16,-7 0 7 15,0-3 3-15,-2-10-4 0,0-1-4 16,0-4 1-16,0-2-3 16,0-3-1-16,0 1-1 15,0 1 4-15,0 3-4 16,3 6 1-16,-1 3 1 15,2 2-1-15,3 3-4 0,-1 4 1 16,4 0 0-16,1 0 1 16,0 0 1-16,3 0 3 15,3 0-4-15,-4-7 4 16,0-5 3-16,-4-6 2 16,0 0 1-16,-2-3-1 15,-2-6 0-15,-5 1-1 0,0 2 2 16,-12-2-1-16,-3 2 1 15,-7 2-4-15,-2 6 5 16,-1-1-7-16,-1 6 1 16,-1 4-3-16,3 7-17 15,2 0-17-15,0 2-9 0,3 10-31 16,-1 5 12-16,0-1-57 16</inkml:trace>
  <inkml:trace contextRef="#ctx0" brushRef="#br0" timeOffset="5515.3683">15428 6594 166 0,'0'-5'14'15,"7"-17"-12"-15,6-5 9 16,5-7 6-16,5-8-6 16,8-5 14-16,4-4-12 15,8-8-5-15,3-3-5 16,6-5 3-16,7 0-5 15,2-3 3-15,2-1-2 0,3-4-2 16,2 0 2-16,2 2-2 16,-3 1-3-16,0 5 3 15,-4 9-9-15,-9 12-9 16,-6 12-41-16,-14 11 0 0</inkml:trace>
  <inkml:trace contextRef="#ctx0" brushRef="#br0" timeOffset="19155.4466">15971 8877 175 0,'-5'-3'8'0,"4"-1"0"15,-3 3 1-15,2-1-3 16,1 0-2-16,1-2 6 15,-2 3-4-15,0-3-3 0,2 4 14 16,-2-2-10-16,2 0-3 16,0 2-1-16,0-2-1 15,0 2 0-15,0 0-2 16,0 0-4-16,0 0 4 16,6-1 1-16,1 1-2 0,4-2 1 15,1 2 0-15,3-2 0 16,-1 0-1-16,4 2 1 15,-2-1 0-15,2 1-1 16,1-2 1-16,2 0 1 16,-1 1-2-16,-3 1 1 15,5-2 0-15,1 0 0 0,-2 0 0 16,1 0 0-16,3 2 1 16,-1 0-1-16,-1 0-1 15,0 0 1-15,3 4 0 16,-1 3 1-16,4-2 1 15,-1 2-2-15,3 1 1 0,3-1-1 16,-2 0 0-16,2 0 2 16,0-1-2-16,0-3 0 15,2-1 1-15,1-1-2 16,2-1 1-16,-1 0 0 16,2 0 0-16,2 0 0 0,-1 0 0 15,5 0 1-15,-5-1-2 16,-2-1 2-16,-1-1-4 15,2-2 5-15,-5 2-2 16,5-1 0-16,-5 1-5 16,3 1 10-16,0-1-2 0,-2 3-2 15,7 0 1-15,-1 0-1 16,2 0 0-16,3 3 1 16,5 4 1-16,2 4 2 15,0 1-3-15,0-1 0 0,1 0-1 16,-1 1 1-16,2-1-1 15,-2-2 1-15,1 0-1 16,-4-2 4-16,3 2-2 16,-2-2-1-16,-2 0 0 15,4 4-1-15,-2-2 2 16,1 2 0-16,-2 1-1 16,0-1-1-16,-3-1 1 0,-5 0-3 15,2-2 2-15,-6-2-3 16,1-3 3-16,-4-1 1 15,-4-2 3-15,1 0 2 16,-5 0-4-16,-1-2 3 16,-4-3-1-16,-5 0-1 0,1 1-3 15,-5 1 0-15,-4 0-1 16,0 3-1-16,-3 0-13 16,-4 0-38-16,-3 6-30 15</inkml:trace>
  <inkml:trace contextRef="#ctx0" brushRef="#br0" timeOffset="20108.5206">16159 9100 211 0,'-2'-5'54'0,"-1"-2"-54"16,3 0 0-16,0-2 5 0,0 0-4 16,10 2 0-16,1-4-2 15,2 0 2-15,3 2-1 16,2-1-1-16,1 1 1 16,1 0 0-16,6 4-1 0,-3-1 0 15,6 2 2-15,3 3-1 16,4 1 0-16,5 0 1 15,4 0 0-15,2 1 1 16,1 7-1-16,6-1 1 16,1 0 2-16,6-1 0 0,2 1 0 15,0 0-1-15,3-4 0 16,2 1-1-16,-6-4 0 16,1 0 0-16,-2 0 0 15,0 0-2-15,-1-2 4 16,-2-3-2-16,0-2-1 15,1 0 0-15,-1-1 2 16,-3-1 2-16,5 0-3 0,-4 2 0 16,-1 0 0-16,2 0-1 15,1 4-1-15,-1-1 1 16,3 0 0-16,-1 4-1 16,4-2 2-16,-4 1-2 0,2 1 0 15,0 0 0-15,0-2 2 16,-3 2-1-16,1 0 0 15,-4 0 1-15,1 0 0 16,0 0-1-16,-4 2 0 16,1 1-1-16,-4 2 0 0,2-1 0 15,-7 2 1-15,0-3-1 16,-5 2 1-16,-1-5-1 16,-3 2-1-16,-2-2 1 15,-4 0 3-15,-1 0 0 16,-2 0-1-16,-4 0-1 15,-5 2-1-15,-4 0 1 0,-1-1-3 16,-7 3-37-16,-5 2-20 16,0-3-53-16</inkml:trace>
  <inkml:trace contextRef="#ctx0" brushRef="#br0" timeOffset="21077.1915">16636 8972 174 0,'7'-4'21'0,"-1"1"-20"0,0 1-2 16,1 0 1-16,1 2 1 15,4 0-2-15,-4 0 1 16,1 0 0-16,3 0 1 16,0 0 1-16,-2-1 0 15,5-2 2-15,1 2 0 0,2-1 2 16,4 2-3-16,0-2 0 16,6 2-1-16,0 0-2 15,3 0 1-15,3 0 0 16,-4 2-1-16,4 1 3 15,-1 1 11-15,2-2-11 0,2 2 2 16,-1-3 0-16,5 1-1 16,1 0 0-16,-1 0 1 15,2-1-2-15,0-1 1 16,2 0 4-16,2 0-2 16,1 0 1-16,2 0-2 15,3 0 4-15,-2-3-7 0,2 1 5 16,1-1-4-16,2 1 0 15,-2 2-1-15,2 0 0 16,4 0 0-16,-1 0-1 16,4 7 0-16,0 0 0 15,-1 0 0-15,3 2 0 0,-2-2 0 16,-2 1 1-16,0-3-1 16,-5-3 0-16,-4-2 2 15,-4 0-2-15,-3 0 4 16,0 0 3-16,-5-4-2 15,-2 1 0-15,-1-3 0 0,-6 1 8 16,-1 1-6-16,-5 1-3 16,1-1-2-16,-5 2-1 15,-3 2-1-15,-4-2 0 16,-1 2 0-16,-3 0-1 16,-1 0 0-16,-1 0 0 15,-4 0-1-15,-1 0-6 0,-1 0-20 16,-2 0-13-16,-4-5-75 15,-18-9-56-15</inkml:trace>
  <inkml:trace contextRef="#ctx0" brushRef="#br0" timeOffset="22092.7521">16640 8895 260 0,'11'-16'-38'15,"0"0"38"-15,3 3-1 0,6 0 0 16,2 1 1-16,5 4 0 16,1 1 0-16,6-1 0 15,6 5-1-15,2-1 0 16,4 2 1-16,3 2 14 15,4 0-14-15,1 4 4 16,2 5-2-16,5 2 2 16,0-1-4-16,2 1 1 0,0 1 0 15,3-2 1-15,-3-1-1 16,1-1 1-16,-5-4 6 16,3 2-1-16,-5-1 2 15,-1-2 1-15,-5 1-3 0,0-3-5 16,0 1 1-16,-3-2-1 15,-1 0-1-15,-6 0-2 16,-2 0 3-16,-5 0-1 16,-5-2-2-16,-4-1 2 15,-5-1 2-15,-4 1-2 16,-5 3 0-16,-4-2 0 0,-3 2 0 16,-1 0-1-16,-3 0 0 15,0 0 9-15,0 0 2 16,0 5-10-16,0 6-4 15,-3 0-16-15,-1 5-14 16,-6-2-40-16,-5 2-20 0</inkml:trace>
  <inkml:trace contextRef="#ctx0" brushRef="#br0" timeOffset="24826.986">19303 6599 132 0,'0'-7'22'16,"0"-1"-11"-16,0 0 1 16,0 0 4-16,0 2 20 15,0 1-14-15,0 0-3 0,-1 0-7 16,-3 0-6-16,1-2-3 16,-4 2-1-16,2-3 4 15,-2 1-4-15,0-1-2 16,-6-2 0-16,-1 1 0 15,-4-4 3-15,-6 0-1 16,-3 1-2-16,-8-6 1 0,-3 2-1 16,-5-5 2-16,-2-1-2 15,-3-1-2-15,-3-4-2 16,-1 2 4-16,-5-3-1 16,-2 1 2-16,1 2 0 15,-1 0 5-15,-2 3 1 0,0 4-1 16,-2 1-2-16,0 6 2 15,-3 1-4-15,-6 2 1 16,-2 4-1-16,-3 3-2 16,0 1 0-16,-1 0-2 15,-2 0-5-15,-1 0 2 16,2 0-1-16,0 3 2 0,2 7 1 16,0 0-3-16,-3 4 5 15,3 0 0-15,1 4 0 16,1 0-2-16,0 2 0 15,-2-2-2-15,-2-2 1 16,0 1 1-16,-1 0 2 0,-1 1 1 16,-1-1 0-16,4 3 1 15,0 4-1-15,3 0 0 16,-1 6-1-16,3 6 1 16,2 6 0-16,5-2 0 0,-2 6-2 15,3 4 4-15,1 5 0 16,1 1-2-16,2 3-1 15,2 3 2-15,3-1-1 16,5 3 0-16,1-4 0 16,3 3 2-16,8 0-2 15,2-3 0-15,4 1-1 0,6 0 1 16,7-4 0-16,8 0-3 16,10-2 1-16,2 2 2 15,9 4-2-15,13-1 0 16,8 3 1-16,1 2 0 15,6-1 0-15,4 0 1 16,3-4-1-16,0-3 1 0,5-4-1 16,5-4-2-16,1-5 2 15,6-6-2-15,0 1 0 16,6-4 1-16,4 2 4 16,0-4-2-16,2 1 3 0,3-6-1 15,-3 0-1-15,2-4 2 16,-7-2-4-16,1-4 2 15,1-4-2-15,3 0 4 16,2-3 0-16,1-2 0 16,0 2 1-16,6-4-2 0,-2 3 1 15,1-2 2-15,2-1-3 16,-3 0 0-16,5-5-1 16,1-2-2-16,0 0 0 15,3-2 5-15,-2-4-4 16,4 0 1-16,1-4 0 15,-2 2 2-15,1 0-3 0,3 0 2 16,1 1-2-16,-2-1 0 16,2 1 1-16,-3 2-1 15,4 1 1-15,-9-1-1 16,-1-2 1-16,-1-2-1 0,-4-7-5 16,-9-4 2-16,-6-5-13 15,-7-6 21-15,-8-1-5 16,-5-5 0-16,-7 0 2 15,0-2 0-15,-7 1-2 16,-3 1-6-16,-5 2 13 16,-2 2-6-16,-3 2 3 0,-6 5 2 15,-4-5 2-15,3 1 1 16,-5-3-2-16,-2-7 0 16,-2-4-5-16,3 1 0 15,-4-4-2-15,2-3 0 16,-3-1-14-16,-1 1-13 15,0 0-45-15,-11 3-107 0</inkml:trace>
  <inkml:trace contextRef="#ctx0" brushRef="#br0" timeOffset="26592.4831">19605 7118 40 0,'0'0'47'16,"2"0"-54"-16,0 0 11 0,1 0 2 16,2 0 11-16,2 0 1 15,0 0 1-15,6-1 2 16,0-3-8-16,3 0 0 16,5-1 1-16,3 0-3 15,3 1 0-15,3-3 10 0,4-2-18 16,7 2 1-16,-2-4-1 15,0-1 0-15,2-1 3 16,-1-1-2-16,-2 0 0 16,-3-1-1-16,1 3 2 15,0-1 2-15,-1 1 0 16,-5 3-4-16,3 0-2 0,-7 2 0 16,-3 0-1-16,-4 1 0 15,-5 3-3-15,-5 1 1 16,-5 2-7-16,-4 0-7 15,0 0 18-15,-10-2-12 16,-6 1-83-16,-5-1-78 0</inkml:trace>
  <inkml:trace contextRef="#ctx0" brushRef="#br0" timeOffset="26998.7198">19986 6824 156 0,'1'-7'9'0,"4"0"-2"16,7 1-1-16,0-1-1 15,4 4 0-15,0-1 0 16,8 2 0-16,0-3-2 15,2 3-3-15,6 0 18 0,3-1-18 16,-3-1 1-16,6 3 1 16,-4-3 0-16,0-1 2 15,0-1-1-15,-4 3-2 16,-1-3 1-16,-4 3-1 16,-1-1-1-16,-3 4 0 0,-6-1 1 15,-5 1-1-15,-6 0-5 16,-4 3 11-16,0 9 18 15,-7 10 12-15,-6 10-15 16,-5 14-12-16,-6 17-6 16,4 17-3-16,-4 22 0 15,0 10-4-15,1 10-68 0,-2-10-128 16</inkml:trace>
  <inkml:trace contextRef="#ctx0" brushRef="#br0" timeOffset="35155.4407">16854 14780 150 0,'-21'3'17'0,"-1"0"-14"16,0 0 7-16,3-2 1 15,2 1 0-15,3 1-3 0,3 0-3 16,2 0 1-16,6-3 0 16,-1 0-1-16,4 0 4 15,0 0-14-15,7 0 0 16,7 0 2-16,11-9 11 15,8 3-6-15,9-8-12 0,7 4 20 16,9-4-8-16,10 3-1 16,4-2-1-16,5 3 2 15,4 1-3-15,3-4 3 16,2 1-1-16,1-2-1 16,-6-2 2-16,-1-2-4 15,-4-2 7-15,-4 0 0 0,-4 4 0 16,-4 0-1-16,-1 4-4 15,-7 3 0-15,-2 2 0 16,-5 5 3-16,-8 0-2 16,-2 2 1-16,-7 0-2 0,-3 0 2 15,-7 0-1-15,-6-2-13 16,-5 1-18-16,-6-1-8 16,-5-2-27-16,-7 0-57 15</inkml:trace>
  <inkml:trace contextRef="#ctx0" brushRef="#br0" timeOffset="35608.5688">16977 14864 169 0,'14'0'39'0,"-1"-4"-40"16,6-2 0-16,6-1 1 16,7 0 0-16,8-1 3 15,8-2 2-15,7 2-2 16,8-8-3-16,8 4 5 16,6-9-1-16,6 3 1 0,0 3 0 15,4-5 0-15,-1 3-3 16,-1 2-2-16,-5 1 2 15,-2 5-2-15,1-6 2 16,-2 3 0-16,1-4-1 0,-5-2-20 16,-4 2-57-16</inkml:trace>
  <inkml:trace contextRef="#ctx0" brushRef="#br0" timeOffset="46641.1519">25597 10367 211 0,'-9'0'27'0,"2"0"-12"15,1-4 17-15,4 1-10 16,2-2-13-16,0-1-2 15,0-1 3-15,0-2-9 16,10 0 0-16,2-2-1 16,5-1 5-16,2-3-5 0,8-1 0 15,2-1 1-15,5-5 0 16,3-1-2-16,2 0 3 16,-4 1-1-16,3 1 0 15,-6 2-4-15,-1 1-19 16,-8 3 8-16,-4 4 5 15,-4 3 1-15,-2 2-2 0,-6 4-1 16,-3 2-14-16,-4 0 6 16,0 4 3-16,-10 7 6 15,-7 7 3-15,-8 3-14 16,-6 2-10-16,-1 4 24 16,-6-2 7-16,4 0 0 0,-1-2 5 15,7-2 1-15,0 1 4 16,1-4-4-16,1-1-2 15,4-2-2-15,3-1-2 16,6-5 1-16,4-7 0 16,4-2 0-16,5 0 0 15,4-5 8-15,11-13-11 0,14-7 6 16,10-7-9-16,3-13-35 16</inkml:trace>
  <inkml:trace contextRef="#ctx0" brushRef="#br0" timeOffset="48984.8907">25593 8367 112 0,'-8'-7'-3'15,"-2"0"12"-15,0 0 0 16,3 1 12-16,0 1-15 15,-1-1-2-15,3 3 4 0,-1-1 4 16,3 1-7-16,1 1-1 16,2 2 0-16,0 0-3 15,0 0-6-15,4 0 0 16,6 2 2-16,8 3 2 16,8-3 0-16,4-1-1 0,11-1 4 15,5 0-2-15,2 0 0 16,6 0 2-16,2-1-1 15,3-3-1-15,-3 1 0 16,6-2 1-16,-3 1 0 16,5-2-3-16,-3 1 3 15,5 2-2-15,-8-1 1 16,2 1 0-16,-4-1 0 0,-8 4 0 16,-1-2 1-16,-2 2-2 15,-7-1 2-15,-4 1 0 16,-4 0-1-16,-6-3 0 15,-2 1 1-15,-5 1-1 0,-4-1 0 16,-4-1 0-16,-2-3-9 16,-2-1-25-16,-5-2-17 15</inkml:trace>
  <inkml:trace contextRef="#ctx0" brushRef="#br0" timeOffset="49469.2318">26556 8140 103 0,'-14'-8'7'16,"-1"-2"0"-16,3 2 5 16,3-2 10-16,-1 2-8 15,3 1-1-15,0 3-6 16,4-1-1-16,-1 0 1 0,3 1 0 15,-1 2-3-15,2 0 0 16,0 2-2-16,0 0-4 16,0 0-3-16,0 0 6 15,7 9-1-15,5 1 0 16,3 0 0-16,4 4-1 0,5-2-2 16,4 1 2-16,6-1 1 15,-1 1 0-15,1-4 0 16,0 0 1-16,-5-1-2 15,1-2 3-15,-6-2-1 16,1-3-1-16,-6 1 2 0,-4-2-3 16,-3 0 1-16,-4 0-4 15,-6 0 8-15,-2 5-2 16,-2 5-1-16,-13 6 5 16,-5 8 0-16,-2 11-5 15,-6 5 1-15,1 7 0 16,0 1-2-16,4 2 1 0,0 0-1 15,3 0 2-15,2-2-2 16,0-1-28-16,2-8-40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37:29.0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5855 14401 14 0,'-12'-23'165'0,"4"0"-143"16,1 0-1-16,2 4-11 0,-2-5 33 15,3 4-2-15,-1 1-25 16,-1 1-8-16,3 0-5 16,-1 2 7-16,1 2 0 15,1 7 4-15,0-1-1 16,2 5-6-16,0 3-1 16,0 0-12-16,4 7 5 0,3 7-1 15,2 10 2-15,2 9-1 16,-1 10 1-16,3 9 0 15,-2 5 0-15,-3 7 1 16,2 2 1-16,-1-3-2 16,-2-2 0-16,0-10 0 15,2-5 1-15,-2-7-6 0,0-13-42 16,2-11-47-16,-1-9-2 16</inkml:trace>
  <inkml:trace contextRef="#ctx0" brushRef="#br0" timeOffset="312.4946">6038 14098 443 0,'4'-16'8'16,"1"0"7"-16,1 7-13 15,6 7 0-15,4 2-3 16,6 14 3-16,3 12-3 0,2 9 1 16,2 8-1-16,-4 5 1 15,-4 4 1-15,-6 1-1 16,-3-4 1-16,-3-5 0 16,-3-8-3-16,-1-4-15 15,-5-5 8-15,0-5-19 0,0-5-24 16,-3-5-48-16,-10-4-21 15</inkml:trace>
  <inkml:trace contextRef="#ctx0" brushRef="#br0" timeOffset="484.3535">5938 14525 399 0,'-2'-2'27'0,"2"-11"-1"0,2 4-19 16,14-1-14-16,7-5 10 16,8 1-3-16,6-4-35 15,3 0-28-15,3-3-77 16</inkml:trace>
  <inkml:trace contextRef="#ctx0" brushRef="#br0" timeOffset="718.7461">6564 14218 405 0,'15'7'25'16,"1"0"-24"-16,9 4-1 15,4 7 0-15,2 5 1 16,-1 2-1-16,-3 3 0 0,-8 1 0 15,-4-4-24-15,-4 0-41 16,-8-9-1-16,-3-5-10 16,0-10-100-16</inkml:trace>
  <inkml:trace contextRef="#ctx0" brushRef="#br0" timeOffset="906.2191">6703 14221 370 0,'-10'-7'26'0,"0"2"-11"16,1 3-8-16,1 2-7 16,1 11-4-16,-1 7 1 15,-1 5 1-15,-2 7 2 16,2 6 2-16,0 2-1 0,1-1-10 16,0-1-41-16,2-3-57 15,5-6 29-15</inkml:trace>
  <inkml:trace contextRef="#ctx0" brushRef="#br0" timeOffset="1593.6339">6895 14119 328 0,'4'-6'21'15,"-4"-2"28"-15,1 1-22 16,-1 2-3-16,2 1-9 0,0 2-3 15,5 2-6-15,1 2-11 16,2 11 2-16,2 4 5 16,3 7-4-16,-1 4 2 15,-1-1 2-15,1 1-4 16,-3-3 4-16,2-5-2 0,-5-2-2 16,2-9-1-16,0-4-1 15,-3-3-3-15,7-2 4 16,-6-4 1-16,4-6-4 15,2-3 3-15,-4-4-9 16,2-1 5-16,0-2 4 16,-2 2 2-16,0-1 3 0,0 4-2 15,1 1 1-15,2 7-1 16,1 3-1-16,-2 4 0 16,6 0 0-16,1 11 0 15,-2 3 0-15,5 1 0 0,0 0 2 16,-3-2-2-16,-1-2 2 15,-1-4-2-15,-3-3 2 16,-2-4-2-16,-5 0-1 16,1-2 4-16,-5-7 5 15,1-5 4-15,-3-1 3 16,-1-2 2-16,0-5-6 16,-10-5-3-16,-5-1-3 0,-5-5-3 15,-1 3 0-15,-3 0 3 16,4 5-4-16,1 5-4 15,6 8-10-15,4 8-8 16,4 4-21-16,3 0-97 0,2 2 18 16</inkml:trace>
  <inkml:trace contextRef="#ctx0" brushRef="#br0" timeOffset="2062.373">7604 13882 430 0,'0'-9'7'0,"0"1"6"16,0 0 1-16,12 4-9 15,10 4-6-15,4 0 3 16,4 12-1-16,8 2 0 16,3 7 0-16,-1 4-1 15,-4 0 0-15,-4 2-5 0,-3-6-14 16,-7-3-1-16,-5-5-6 16,-2-5 0-16,-7-4 4 15,-2-4-10-15,-5 0 7 16,-1-2-14-16,0-8-5 15,-7-1-77-15</inkml:trace>
  <inkml:trace contextRef="#ctx0" brushRef="#br0" timeOffset="2218.5898">7884 13884 125 0,'-14'-29'30'0,"0"3"10"16,1 0-9-16,0 9 26 16,5 3-4-16,-1 7-13 15,-4 5-20-15,2 2-14 0,1 5-5 16,-7 17-2-16,-1 6 0 15,0 13-2-15,-5 13 2 16,1 8 1-16,-1 8 1 16,-2 1-11-16,0-3-124 0</inkml:trace>
  <inkml:trace contextRef="#ctx0" brushRef="#br0" timeOffset="3468.4968">6342 14866 113 0,'-36'10'4'0,"2"-3"14"16,4-2 21-16,1-1-9 15,4 1 0-15,-1-4-9 0,4 3 7 16,1 0-14-16,3-2-8 16,2 2-2-16,2-3 0 15,5 2-2-15,2-3-1 16,5 3-1-16,2-2-11 16,0-1-7-16,9 0 15 15,7 0 7-15,7 0 0 0,6 0-2 16,8-1 3-16,11-5-5 15,6-5 0-15,10-4 1 16,9-6 0-16,10-5 1 16,9-6-1-16,8-6 0 15,8 0-2-15,0-5 0 16,3 4 0-16,-2-4 1 0,-2 0 1 16,-3 2-3-16,-2-2 3 15,-4 4 2-15,2-2 1 16,-7 5 7-16,1 0-3 15,-11 2-2-15,-3 6-3 16,-9 3-2-16,-8 3 1 0,-9 3-6 16,-8 3-39-16,-11-2-53 15</inkml:trace>
  <inkml:trace contextRef="#ctx0" brushRef="#br0" timeOffset="3968.4749">8204 13527 313 0,'0'-12'1'0,"-4"1"5"16,1 0 18-16,-1 4-5 16,2 1 0-16,1 3-7 0,-3 3-3 15,1 0-7-15,-7 0-4 16,0 14-2-16,-4 3 2 15,-5 8 2-15,1 7-1 16,-1 7 1-16,2 4 0 0,5 5 0 16,5 5-2-1,7 1 0-15,0 3 0 16,14-5 0-16,6-6-5 0,9-5 1 16,5-14 1-16,7-11 0 15,4-10 10-15,5-6 7 16,-1-10 10-16,-1-6-6 0,-1-2-10 15,-1-1-3-15,-2 3-2 16,-7 1-6-16,-6 3-93 16,-17 0-207-16</inkml:trace>
  <inkml:trace contextRef="#ctx0" brushRef="#br0" timeOffset="5734.2076">8274 14654 407 0,'-8'-10'5'0,"5"-1"9"0,-1 6-11 16,4 2-1-16,0 3-3 15,0 0-4-15,6 7 3 16,5 9 0-16,3 5 2 16,3 8 1-16,0 10 0 15,3 1-1-15,-4-1 1 0,2 1-1 16,-7-4-1-16,2-9 0 15,-6-8-2-15,-2-9-1 16,-3-2 2-16,-2-6 3 16,0-2 1-16,0 0 3 15,-9 0-3-15,-5-4 0 0,-3-6-1 16,-3-5-1-16,-1-1 0 16,0-9 0-16,2-7-1 15,4-8-3-15,6-4-10 16,4-6-29-16,5-2-12 15,7 5 33-15,8 4 17 0,5 5-3 16,1 14 2 0,1 6 9-16,-4 9 4 0,0 7-6 15,-3 2 1-15,-5 12-9 16,-3 10 6-16,-5 6 3 16,-2 7 2-16,0 2 0 0,0 0-2 15,-2 0 0-15,-1-2-1 16,1-3 1-16,2-7-2 15,0-2 1-15,10-8-1 16,5 0 0-16,5-6-2 16,9-4 4-16,0-3 0 15,5-2 2-15,2-6-37 0,-4-6-65 16</inkml:trace>
  <inkml:trace contextRef="#ctx0" brushRef="#br0" timeOffset="6327.8758">8775 14441 237 0,'-2'-15'8'16,"1"3"4"-16,1-2 12 0,0 3-8 15,0 2-12-15,5 2-2 16,0 2-1-16,-1 3-1 15,-1 2 0-15,-1 0-2 16,-2 3-3-16,0 15-8 0,0 2 11 16,0 9 7-16,-2 6-3 15,0 4-2-15,2 2 0 16,0-2 1-16,10 1-2 16,2-6 2-16,5-4-2 15,0-10-5-15,5-6 11 16,2-6-10-16,-2-8 5 15,0 0 2-15,0-3-1 0,-5-8-5 16,-4 1 11-16,-4-4-4 16,-4 2-2-16,-5 1-7 15,0 2-11-15,-7 5-13 16,-9 0 22-16,-5 4 14 0,-1 0-4 16,-3 0-1-16,1 0 0 15,5 2 1-15,4 0-1 16,5-2 2-16,3 0 2 15,3 0 0-15,4 0-1 16,0-2-5-16,0-4 7 0,11-4-11 16,1-2 7-16,3-1-2 15,5 1 0-15,-3 1 8 16,5 4 4-16,-3 4 2 16,3 3-7-16,0 0 3 15,0 10-8-15,0 8 0 16,2 5-3-16,-1 4 2 0,1 3 0 15,-3 0 2-15,-3-6-27 16,-2-7-26-16,-3-13-61 16</inkml:trace>
  <inkml:trace contextRef="#ctx0" brushRef="#br0" timeOffset="6921.5685">9184 14316 358 0,'5'16'15'0,"5"5"-17"16,2 8-1-16,3 2 5 16,1-3-1-16,0 0-3 15,-2-4-4-15,-3-9 6 16,0-4 2-16,-6-4 2 0,-3-5-2 15,-2-2 3-15,0 0 12 16,-2-3 35-16,-8-10-40 16,-1-5-9-16,-2-5-1 15,0-5-2-15,1-5 1 16,3-4 3-16,1 0 0 0,7-6-7 16,1 3 3-16,4 3 1 15,10 3-1-15,3 2-2 16,2 7 4-16,3 5-4 15,-2 4 0-15,1 9 1 0,-5 4-1 16,-2 3-1-16,-2 7-6 16,-5 10-3-16,-2 3 3 15,-2 5 9-15,-3 2 0 16,0-2 0-16,2 4 0 16,1-7 1-16,3 2-1 15,3-1 0-15,5-2-1 16,1 1 1-16,2-2-5 0,5-1-3 15,2-1 1-15,-5 0 1 16,3-2 0-16,-2 0 5 16,-6-2 3-16,-5-1-1 15,-5-1-1-15,-4 1-3 16,0 2 3-16,-6 2 3 0,-10 4 0 16,-4 6-2-16,-9 1 2 15,-5 8-1-15,-5 2-1 16,-6-4-35-16,0-3-113 15</inkml:trace>
  <inkml:trace contextRef="#ctx0" brushRef="#br0" timeOffset="8421.4765">8833 15213 235 0,'-12'-2'169'0,"2"-8"-143"15,-2 0 4-15,4 3-14 0,3 2-6 16,3 0-6-16,0 3-3 16,0 0-2-16,2 0-4 15,0-1-9-15,4-1 0 16,7-3 7-16,1 0 6 16,7-2 1-16,-2 0-3 0,5 0 8 15,0 2-3-15,-1 2 0 16,-3 3-2-16,-1 0 1 15,0 2-2-15,-5 2 1 16,-4 10-5-16,-4 6-12 16,-4 4 2-16,0 3 8 15,-4 1 5-15,-4 1 1 0,1 0 2 16,4-2 0-16,3-4-2 16,0 1 0-16,3-4-3 15,10-2-14-15,3-4-5 16,1-1-6-16,4-4 7 15,0-3 23-15,3-3 3 0,-5 3-3 16,-2-3 8-16,-5 1-8 16,-2 4 1-16,-7 1-4 15,-3 4-3-15,-8 5 9 16,-11 3 4-16,-6 6-2 16,-8 4-2-16,-2 3-1 0,-3-2-2 15,0 4-1-15,4-3-8 16,3-8-86-16,6-7-73 15</inkml:trace>
  <inkml:trace contextRef="#ctx0" brushRef="#br0" timeOffset="8999.5581">8429 15349 112 0,'-13'3'-3'16,"2"1"5"-16,2-4-6 15,2 2-6-15,3-2-6 16,4 0 5-16,0 0-59 16</inkml:trace>
  <inkml:trace contextRef="#ctx0" brushRef="#br0" timeOffset="9140.2073">8429 15349 37 0,'49'-61'47'16,"-32"50"-32"-16,-1-1 13 15,4-1-17-15,0 2-7 16,-1 1-4-16,1-1-4 0,-1 2-22 16,-4 2-37-16</inkml:trace>
  <inkml:trace contextRef="#ctx0" brushRef="#br0" timeOffset="9499.5377">8614 15204 231 0,'44'-32'27'15,"0"-4"1"-15,4 1-5 16,4-3 10-16,-2 2-14 15,4 1 0-15,0 1-9 0,0 3-3 16,-4 6-5-16,2 4 0 16,-5 4-1-16,-2 5-17 15,-6 7-42-15,-10 3-26 16,-11 2-42-16</inkml:trace>
  <inkml:trace contextRef="#ctx0" brushRef="#br0" timeOffset="10874.5291">8351 14400 204 0,'31'-24'-2'0,"-4"-1"16"0,-2 2-4 16,2 0 1-16,0 4 3 16,-8 1-5-16,0 3-5 15,-7 3-4-15,-1 5 1 16,-7 3-4-16,-4 3-31 0,-2 1-118 16</inkml:trace>
  <inkml:trace contextRef="#ctx0" brushRef="#br0" timeOffset="11093.283">8184 14350 351 0,'38'-16'-40'0,"6"-9"62"16,9 0-20-16,13-4-6 16,8-1-50-16,5-4-52 15</inkml:trace>
  <inkml:trace contextRef="#ctx0" brushRef="#br0" timeOffset="12624.4022">6264 14970 209 0,'-21'4'23'0,"3"-2"-15"0,6-2-7 15,-1 0 1-15,7 0 2 16,1 0 7-16,4 0 10 16,-1 1-5-16,2-1-14 15,0 4-8-15,0-1 0 0,3 1 3 16,8 0-9-16,5-1 16 16,8-3 7-16,6 0-9 15,6 0 3-15,3-3-2 16,10-8-1-16,-1-1 0 0,6-3 0 15,4-1 0-15,3-3 0 16,5-3 4-16,4-1-1 16,-2-3-3-16,3 2-1 15,-5-2 0-15,-3 0 0 16,-4 1 1-16,-3 0-2 16,-5 1 0-16,0 2 1 0,-6 1-1 15,-2-1 1-15,-2 3-1 16,-3-3-1-16,0 3 2 15,-4 1 0-15,2-1-2 16,-4-2 2-16,-3 4-1 16,-5-3 0-16,-5 2 0 0,-4-3 0 15,-7 0 1-15,-2-3-1 16,-5 1 1-16,1-4 1 16,-2 1-2-16,0-3 1 15,0 3-2-15,0-5 1 0,0 0 0 16,0 1 1-16,0-2-1 15,0-2 0-15,-5 4 0 16,-6-4 1-16,-4 2 2 16,0 0 5-16,-4 2-6 15,-4 3 1-15,-3 0-1 16,-5 4-1-16,-4 1 2 16,0 3-4-16,-6 1 3 0,-7 2-2 15,-1 1-5-15,-4 0 1 16,-4 2-1-16,1-1-4 15,-2 3 4-15,0 0 2 16,0 3-2-16,1 0 1 16,-1 3 0-16,-1 0-1 0,1 1 5 15,-1 4-8-15,-2 0 7 16,-2 0 1-16,-2 9 0 16,-3 5 1-16,-3 2 7 15,-5 7-7-15,1 4 5 0,-3 5-3 16,7 6-4-16,3 3 2 15,3 7 0-15,4 4-2 16,7 3 1-16,7 7 0 16,1 6 0-16,7 4 0 15,2 1 1-15,4 5-2 16,11 1 0-16,4-1-5 0,7 1-16 16,8-8 6-16,3-3 2 15,7-4 10-15,10-3 1 16,7-3 2-16,10-2 1 15,8-3-2-15,4 1-13 16,8-4-15-16,7-7-11 16,7-8 7-16,8-8-1 0,2-8 30 15,7-9-4-15,3-9-9 16,-3-1-19-16</inkml:trace>
  <inkml:trace contextRef="#ctx0" brushRef="#br0" timeOffset="19952.863">12923 12896 423 0,'-6'-9'17'0,"-1"-3"-6"0,2 2-4 15,3 10-3-15,2 0-4 16,0 4-9-16,0 16 2 16,9 8 4-16,6 15-2 15,2 12 5-15,5 15 1 16,-2 13-1-16,-2 5 3 0,-5 12-2 16,-3 0 0-16,-6-4 1 15,-3-5-1-15,-1-9-6 16,0-12-19-16,0-13-33 15,0-16-22-15,-1-18-7 16,-1-16-27-16</inkml:trace>
  <inkml:trace contextRef="#ctx0" brushRef="#br0" timeOffset="20749.6788">12859 12762 35 0,'34'-21'169'0,"5"-4"-159"16,12-2-10-16,4 0 2 15,2 2 2-15,10-3 7 16,-3 1 4-16,5-1 10 16,-3 1 4-16,6 0-13 15,-2 0 0-15,0 4-2 16,4 2-6-16,-5 1-4 0,0 2 1 15,-2 4-3-15,-5 1 3 16,-6 6-4-16,-4 2 1 16,-7 3 0-16,-6 2-3 15,-5 0 2-15,-3 5 0 0,-6 6-2 16,-3 5 0-16,-1 6-2 16,-4 6 1-16,0 6 3 15,0 7 2-15,-4 9-2 16,2 5 0-16,-2 6 1 15,0 7 1-15,-3-1-2 0,-3 5 2 16,1-1-3-16,-1 3 1 16,-4-3-1-16,3 1 0 15,-3-10 1-15,-1 0-1 16,-2-8 0-16,0-8 0 16,0-8 1-16,0-6-1 15,0-4 0-15,-4-7 0 0,-3 1 0 16,-1-3 0-16,-5-1 1 15,-5 0 0-15,-4 0 0 16,-3-1-1-16,-7 1 0 16,-6-1-1-16,-9-2 1 15,-4 2 0-15,-12 1 1 0,-8-4-1 16,-6 0-1-16,-9 2 1 16,0-2 0-16,-4 0 0 15,2-1 0-15,6-1 0 16,6 1-1-16,10-2 3 15,4 0 9-15,8 1-1 0,6 2-5 16,9-1-2-16,2 1-2 16,7 0 0-16,9-1-1 15,6-6-31-15,6-2-50 16,6-5-49-16</inkml:trace>
  <inkml:trace contextRef="#ctx0" brushRef="#br0" timeOffset="21452.7662">14863 13673 300 0,'-6'0'25'0,"-5"-3"6"0,-4-8-18 16,-2 2-6-16,-3 2-4 15,4-2 0-15,-4 0-1 16,4 0 0-16,1 1 1 0,5-2 6 16,3 0 2-16,4-1-2 15,3 2-3-15,1-3-3 16,17-4 1-16,7-2-3 16,11 0-1-16,9-2 4 15,5 5-1-15,4-3-2 0,2 3 0 16,-6 3-4-16,-3 6 9 15,-10-1-6-15,-8 7 1 16,-9 0-4-16,-11 1-7 16,-9 11-11-16,-2 4 7 15,-18 3 6-15,-4 2 11 16,-7 7-3-16,-2-2 0 0,-1 5 1 16,5-3-1-16,5 2 1 15,7-5-1-15,5 0 0 16,7 2-1-16,2-5 1 15,3-3-1-15,0 3-2 16,6-5 1-16,1-2 0 0,0 1 1 16,0 2 3-16,1-4 0 15,-5 2-2-15,-1 0 0 16,-2 0 0-16,0 4-1 16,-13-1 0-16,-4 1 3 15,-10 3 1-15,-4 1-2 0,-3-3 0 16,-3-2 0-16,2-4-1 15,4-3-25-15,8-7-20 16,5-5-41-16,6-5-43 16</inkml:trace>
  <inkml:trace contextRef="#ctx0" brushRef="#br0" timeOffset="21749.6054">15058 13545 375 0,'4'-11'51'16,"-1"4"-29"-16,2 0-17 16,7 5-5-16,0 2-2 15,6 0 3-15,3 9-2 0,4 5 2 16,3 6-1-16,0 3 0 15,-1 4 1-15,0 0-1 16,-3-2-4-16,-1 0-14 16,-5-5-11-16,-1-8-8 15,-2-7-4-15,1-5-9 0,-1 0-18 16,-1-10-68-16</inkml:trace>
  <inkml:trace contextRef="#ctx0" brushRef="#br0" timeOffset="21968.3398">15406 13450 386 0,'-10'-3'13'16,"3"2"6"-16,-3 1-16 16,-2 0-2-16,-2 10-1 0,-3 8 0 15,-1 9-1-15,-1 6 0 16,1 12-1-16,0 5 3 15,0 1-1-15,6-1 2 16,2-1-2-16,5-12-25 16,5-8-50-16,0-15-41 15</inkml:trace>
  <inkml:trace contextRef="#ctx0" brushRef="#br0" timeOffset="22452.6799">15579 13436 410 0,'0'-7'23'0,"0"-3"4"15,0-1-18-15,0 4-1 16,3 2-7-16,4-1-3 15,5 2 0-15,0 1 1 16,2 0-1-16,4 2-2 0,-1 1-1 16,2 0 0-16,-1 0 0 15,-4 1 4-15,-4 7-1 16,-1 4-3-16,-6 0 0 16,-3 5 3-16,0 4-1 15,-5 1 3-15,-5 3-1 16,0 2 1-16,-1 0 0 15,2-1-1-15,5 3-8 0,4-5-8 16,0 2 0-16,6-2-8 16,5-2-3-16,1-2 16 15,3-4 8-15,-5-1 7 16,4-3-2-16,-8-2 0 0,1 1 0 16,-3-4 1-16,-2 3 0 15,-2 2 0-15,-2 3 4 16,-15 3-4-16,-14 6 9 15,-11 2 1-15,-16 6-10 16,-10 2-17-16,-10 0-73 16</inkml:trace>
  <inkml:trace contextRef="#ctx0" brushRef="#br0" timeOffset="24812.0187">16044 13418 235 0,'-3'-16'32'16,"-3"4"-20"-16,0-1 12 0,3 5-4 16,-1 1-3-16,2 3-7 15,2-2-3-15,0 4-3 16,-3-2 0-16,3 2 1 16,0 0-3-16,0 2-1 15,0 0-1-15,0 0-1 0,9 4 1 16,0 6 1-16,7 3-1 15,6 2 1-15,1 5 0 16,6 3 1-16,-3 1-1 16,5 2 1-16,-2 3-2 15,-1-5 1-15,-1 2 0 16,-5-5 1-16,-2 0-2 16,-4-6 1-16,-4-1-5 0,0-5-27 15,-5-2-3-15,-4-2-14 16,-3-1-14-16,0-4 6 15,0 0-73-15</inkml:trace>
  <inkml:trace contextRef="#ctx0" brushRef="#br0" timeOffset="25077.6376">16310 13554 151 0,'-4'-18'40'16,"2"0"-4"-16,0 4 1 15,2 0-11-15,0 0-5 0,0 3-5 16,0-2-2-16,0 5-8 15,0-2 0-15,0 3-4 16,-2 2 1-16,1 1 2 16,-1-3-3-16,0 5 4 15,0-1-2-15,-1 3 1 0,1 0 0 16,-3 0-3-16,-3 2 0 16,-1 9-2-16,-4 8 0 15,-6 9 0-15,-1 7-2 16,1 7 3-16,1 5 1 15,4 3-2-15,2-4 0 0,7-3-29 16,3-9-46-16,2-9-79 16</inkml:trace>
  <inkml:trace contextRef="#ctx0" brushRef="#br0" timeOffset="25718.2034">16529 13342 240 0,'-3'-13'35'0,"-4"-2"-3"15,4-2-14-15,1 3-1 16,2-1 4-16,0 0 3 16,0 1-13-16,7 1-4 0,6 1-5 15,1-1 0-15,6 2-3 16,2 0 1-16,-1 3 0 15,3 1 1-15,-3 0 0 16,1 3-1-16,-4 1 0 16,-2 3 0-16,-4 0 0 0,-5 12-1 15,-3 5-4-15,-4 4 2 16,-2 5 3-16,-8 2-2 16,-9 2 2-16,4 0 0 15,-4-2-1-15,4-2-1 16,3-4-12-16,9-3 1 0,3-2 0 15,0-2 0-15,15 2 3 16,6-4 8-16,6-5 1 16,3 4 1-16,4-3 1 15,-2-5 1-15,-3 1-2 16,-2-2 3-16,-7 1 7 16,-6 0 1-16,-4 0 3 0,-5 2-10 15,-5 2-8-15,-7 6 5 16,-11 0 0-16,-9 8 0 15,-9 5 1-15,-8 3-6 16,-5 0-42-16,-7 1-57 16,0-7-120-16</inkml:trace>
  <inkml:trace contextRef="#ctx0" brushRef="#br0" timeOffset="26343.1567">14685 14473 277 0,'-5'3'15'0,"-12"-3"-2"0,13 0-11 15,3 2-2-15,1-2-10 16,0 0-1-16,7 0-3 16,8 0 32-16,7 0-11 15,7 0-7-15,11-3 0 0,6-6-4 16,10-4-1-16,9-1 2 16,6-4 0-16,12-3 3 15,5-1 2-15,11-3 5 16,9-2-3-16,3 1-1 15,11-3-1-15,0-1-3 16,2 2 2-16,2-3-1 0,-1-1 1 16,-3-5 2-16,-3 1 6 15,0-4 1-15,-8 1-1 16,-3-2 1-16,-6 6 2 16,-4 3 6-16,-10 1-8 15,-8 6-4-15,-12 4-2 0,-12 5-2 16,-14 5 0-16,-8 4-2 15,-15 3-2-15,-6 4 0 16,-10 0-27-16,-3 5-34 16,-8 3-27-16,-9-1-45 15</inkml:trace>
  <inkml:trace contextRef="#ctx0" brushRef="#br0" timeOffset="27577.459">12176 12664 163 0,'-6'-11'25'0,"3"2"0"0,0 0 3 16,3 4-4-16,0 2-1 15,0 1-12-15,8 2-8 16,5 0-2-16,3 12-1 16,4 13 0-16,7 11-2 15,4 16 2-15,3 10 0 16,3 16 4-16,2 10 6 0,3 6-2 16,-2 2 0-16,-1-8-4 15,-5-5 0-15,-4-11-3 16,-3-11 1-16,-3-13-5 15,-4-10-17-15,-6-12-40 0,-4-8-14 16,-5-11-99-16</inkml:trace>
  <inkml:trace contextRef="#ctx0" brushRef="#br0" timeOffset="28421.1595">12287 12673 243 0,'14'-18'44'0,"3"-5"-26"16,5 0-9-16,7-2-2 15,3 0 0-15,5-4-3 16,4 3-2-16,6-5-1 16,-2 2 2-16,6 1-2 0,1 1-1 15,3 0 1-15,1 1 0 16,3 1-2-16,2 0 2 15,0 1-1-15,2 2 0 16,-5 2 1-16,-3 0-1 16,-1 2 0-16,-9 4 0 0,-6 1 1 15,-5 5 0-15,-3-1-1 16,-6 6-1-16,-5 1 1 16,1 2 1-16,-1 0-1 15,-2 3 0-15,-2 9 0 16,4 4 0-16,-1 2 0 0,1 4-1 15,1 4 2-15,-2 6 1 16,-3 3-2-16,3 2 0 16,0 6 1-16,-4 3 0 15,2 2-1-15,0 4 1 16,2-4 0-16,-1 2-1 16,6 0 0-16,-2-2 0 0,4 2 0 15,-3-2 1-15,4 0-1 16,-1 1 2-16,-7-6-2 15,-3-4 0-15,-2-5 0 16,-6-4 1-16,-4-5-1 16,-4-2 0-16,0-1 1 15,-12-5-1-15,-2 1 0 0,-6 0 0 16,-5-1-4-16,-7 1 4 16,-8 1 0-16,-7 0-1 15,-11 3-4-15,-8 1-6 16,-7-2-5-16,-2 3-3 0,-4-2 13 15,0-4 8-15,2 0-2 16,3-1 2-16,6-4 18 16,5 0-5-16,8-1-3 15,2 1-5-15,6-5-1 16,8 5-5-16,1-4-1 16,6 0-5-16,5 0-14 0,4-2-22 15,7-1-21-15,1-5 6 16,6-1-93-16</inkml:trace>
  <inkml:trace contextRef="#ctx0" brushRef="#br0" timeOffset="28967.9882">11397 12641 376 0,'0'-2'26'16,"0"-2"-17"-16,0 4-6 16,5 0-2-16,5 6-2 15,3 8 1-15,8 9-1 0,1 10 0 16,7 9 1-16,1 8 0 16,4 9 0-16,2 6 1 15,-4 4-1-15,2 0 0 16,-2 1 1-16,-5-8 0 15,-1-6 0-15,0-8-2 16,-5-15-27-16,-2-9-25 0,-5-14-53 16,-6-10-13-16</inkml:trace>
  <inkml:trace contextRef="#ctx0" brushRef="#br0" timeOffset="29733.5426">11228 12712 304 0,'-4'-12'43'0,"4"-8"-33"16,8 2 1-16,14-3-8 15,12-4 0-15,10-4 0 0,8-4-1 16,13-5-1-16,5-5 0 16,5-3 0-16,1-2 1 15,2 1-4-15,0 1 5 16,-3 0-6-16,-3 0 5 16,-2 6-1-16,-4 1-2 15,-3 1 1-15,-7 8 1 0,-2 3-1 16,-8 1-1-16,-2 10 3 15,-8 2-2-15,-4 3 0 16,-5 1 0-16,-2 7-1 16,-4 1 0-16,-4 2 1 0,-1 0-2 15,-2 2 0-15,0 7 0 16,3 6 0-16,-3 0 1 16,6 6 0-16,-2 8 0 15,3 6 0-15,1 5-3 16,-2 6 4-16,5 6-2 15,-4 3 2-15,-1 2 0 0,0 4 0 16,0-2 2-16,-2-6-2 16,-1-3 0-16,-2-7 0 15,-2-6 1-15,-3-4-1 16,0-5 0-16,-3-3 0 16,-4-1 0-16,1 0 0 0,-3-4 0 15,-1 3 0-15,0-3-1 16,-5-1 1-16,-2-1 4 15,-6-2-3-15,-3 2 1 16,-4-2 0-16,-7 0 1 16,-2-3-2-16,-5 3 2 0,-7-2-2 15,-3 3 0-15,-7-2-1 16,-3 3 0-16,-2 0 1 16,-7 1-1-16,1 5 0 15,-3-3 1-15,-3 6-1 16,0 4-1-16,-3-2 2 15,0 4-1-15,3-1 0 0,0 2 1 16,5 0-1-16,4-6 0 16,6 1-21-16,11-6-14 15,5-6-40-15,6-5-46 16</inkml:trace>
  <inkml:trace contextRef="#ctx0" brushRef="#br0" timeOffset="30983.4559">10366 9857 219 0,'-1'-17'29'0,"-2"3"-12"0,1 1 8 16,2 3-11-16,0 1-3 15,0 2-5-15,0 0 0 16,0 3-2-16,0 3 12 16,0-1-5-16,0 2-6 15,0 0-5-15,0 0 0 0,2 7 0 16,2 3 0-16,3 7-2 15,-1 6 2-15,1 5-1 16,-1 8 1-16,4 5 0 16,2 3 0-16,3 8 0 15,3 6 1-15,2 2-1 0,3 4 0 16,2 2 0-16,5 4 0 16,7 1 2-16,0 5-2 15,3-2 0-15,1 5 0 16,4 2 0-16,1 8 0 0,5-3 0 15,-1 2 0-15,2-1 0 16,2 1 0-16,-2-1 0 16,1-3 1-16,-2-1-2 15,-2 4 2-15,-1-2-2 16,1-1 2-16,-3-6 0 16,-4 2 2-16,-1-5 0 0,-2-3 0 15,-2-7 0-15,-3 1-2 16,-4-7 1-16,-2-5-1 15,-8-6 3-15,-1-7 0 16,-7-9-2-16,-9-5-6 16,-3-13-22-16,-5-12-59 15,-17-2-39-15</inkml:trace>
  <inkml:trace contextRef="#ctx0" brushRef="#br0" timeOffset="31592.7746">10187 10329 127 0,'-2'-14'117'16,"0"-5"-97"-16,-1-4 7 15,3 1-13-15,0-3-2 16,0 0-4-16,0-2 1 0,0 2-2 16,0-1 1-16,-3-1 1 15,1 0-2-15,2-2-3 16,0 1-3-16,-2-1 1 15,2 1 0-15,0-1 2 16,0-2 3-16,0 1-1 16,0 0 4-16,0 3 0 0,4 1-5 15,0 2 0-15,3 3-3 16,0 3-1-16,2 6 0 16,9 1 0-16,6 4-2 15,10 5 1-15,10 2 0 0,18 9-1 16,13 14 1-16,15 16 0 15,16 15 0-15,11 16 0 16,5 17 1-16,2 17-11 16,-2 4-44-16,-13 4-49 15</inkml:trace>
  <inkml:trace contextRef="#ctx0" brushRef="#br0" timeOffset="34592.7072">1893 8128 123 0,'15'-14'-1'0,"-4"-2"4"15,-2 1 9-15,2 1-1 16,-2 2 6-16,-2 0-14 15,2 0-2-15,-2 3 0 16,2-5 0-16,1 6-17 16,-4-5-10-16,1-1-42 15</inkml:trace>
  <inkml:trace contextRef="#ctx0" brushRef="#br0" timeOffset="35405.1541">2365 6886 165 0,'7'-8'20'0,"3"-2"-17"16,0-2 1-16,4 3-1 16,6 0 3-16,1-1-5 15,2 0 0-15,4 2 0 16,2 1 0-16,0-2-1 0,3 3 0 15,0-3 1-15,1 2-1 16,1 0 0-16,-2 0 0 16,4 0 0-16,2 0 0 15,3 1 0-15,2-8 1 16,2 7 0-16,5 0-1 0,4 0 1 16,5 0 0-16,-1 1-1 15,3 4 0-15,4-2 1 16,-1 4-1-16,-3 0 2 15,-2 0-2-15,-1 0 1 16,-2 0-1-16,-5 1 1 0,0 2-1 16,-4-3 0-16,1 0 0 15,4 0-2-15,-4 0-8 16,1-4-8-16,-2-1-4 16,-4 0-6-16,-2-1-4 15,-9 3 2-15,-5 0 0 16</inkml:trace>
  <inkml:trace contextRef="#ctx0" brushRef="#br0" timeOffset="36483.2046">4169 6638 111 0,'0'-4'32'16,"0"0"14"-16,0 0-22 15,0 4 3-15,0-4-19 16,-2 4 1-16,0-1-4 15,2 1 5-15,0 0-1 16,0 0-2-16,0 0-5 0,0 0-3 16,0 0 1-16,0 5 0 15,0 3 0-15,0-2 0 16,4 4 0-16,-1 5 0 16,2-1 0-16,-2 1 0 15,1 1 0-15,-1 2 0 16,-1 0 0-16,0 0 0 0,-1 1 0 15,1 2 0-15,0 1 0 16,-1 1 0-16,1 2 0 16,0-2 1-16,0-2-1 15,0 2-1-15,-2 1 1 0,0-3 0 16,0 3 0-16,0-1 0 16,-2-2-1-16,-4 3 1 15,1-1 0-15,2-2 1 16,-1 2-1-16,1-1 1 15,1 1-1-15,0 0 1 0,1 0-1 16,-1 2 1-16,-1 0-2 16,1-2 2-16,2 2-1 15,0-3 0-15,0-1 1 16,0 1-1-16,0-7 0 16,0 3 2-16,0-1-2 15,0-3 0-15,0-2 0 0,0-1 2 16,0-2-2-16,0 2 0 15,0-6 0-15,0 2 1 16,0-1-1-16,0-5 1 16,0 3-1-16,0-2 1 15,0-1-1-15,0-1 1 0,0 0 0 16,0 0 0-16,0 0 1 16,0 0-1-16,0 0-1 15,0 0 0-15,0 0 0 16,0 0 0-16,0 0 0 15,0 0 0-15,0 0 0 0,0 0-1 16,0 2 1-16,0 0 0 16,0 1-1-16,0 1 1 15,2 2 0-15,-2-1 0 16,0 0 0-16,0 0 0 16,0 2 0-16,0 1 0 15,0-1 0-15,0 0 0 0,0 2 0 16,0 0 0-16,-2 1 0 15,-1 1 0-15,-1 2-1 16,-1-1 2-16,0 1-2 16,-2 1 1-16,4-2 0 15,-4 3 0-15,4 1-1 0,1 0 2 16,-1 0-2-16,1 3 2 16,0 1-1-16,1 2-1 15,1 3 2-15,-2-2-1 16,0 2 0-16,0 0 0 0,1 0 0 15,-6 0 0-15,2 0 0 16,0-3 0-16,-2 3-1 16,0-3 2-16,-1-1 0 15,1-1-2-15,-2-4 1 16,1 1 0-16,0-3 0 16,-1 0 1-16,2-4-1 15,0 2 0-15,1-2 1 0,-1 1-15 16,0-1-20-16,0-1-17 15,2 0-3-15,-5 2 15 16,3-3-3-16,0 3 19 16,0-2 15-16,-1-1 3 0,2-1-14 15</inkml:trace>
  <inkml:trace contextRef="#ctx0" brushRef="#br0" timeOffset="37608.1156">2098 8271 124 0,'-10'1'3'0,"5"-1"-1"15,0 2 1-15,2-2 0 16,3 0 5-16,-2 0 7 16,2 0 2-16,0 0 0 15,-2 0-3-15,2 0 1 0,0 0-1 16,0 0 0-16,0 2-12 16,0-1-5-16,0 4 0 15,6-2 5-15,3 2 4 16,5 1 10-16,5-3-14 15,-2 6 0-15,5-2-1 16,0 4-1-16,-1 0 1 16,0 3-1-16,6 2 0 0,-1 2 0 15,1 3 0-15,2 2 0 16,1 1 0-16,1 2 0 16,-1-2 0-16,2 2 0 15,-1 3 1-15,0 0-1 0,3-1 0 16,-2 2 0-16,2 1 0 15,0 1 1-15,0 0-1 16,-2 0 0-16,0-2-1 16,1 1 1-16,-1-1 0 15,2 2-17-15,-2-3 20 16,5 3-3-16,-1-2 0 0,3 4-3 16,-2 2 19-16,5-3-15 15,-2 2-1-15,-1 1 0 16,-2-2 1-16,0 1-1 15,1-3 0-15,-3 3 1 16,3-2-2-16,2 1 2 0,-2-1-1 16,1 1 0-16,2 0 1 15,1-2-1-15,-3 2 2 16,2-4 0-16,-1-1-3 16,-1 1 1-16,1-5 1 0,-3 2-1 15,3-2 0-15,-2 0 1 16,-3 2-1-16,-1-2 1 15,0 1 3-15,-1 1-3 16,-1-2 1-16,-3 2 1 16,-2-2-1-16,-4 0-4 15,-2-4-67-15,-9-5-16 0</inkml:trace>
  <inkml:trace contextRef="#ctx0" brushRef="#br0" timeOffset="39607.9744">4053 6610 103 0,'8'11'6'15,"5"-2"1"-15,0 0 6 16,4 2 0-16,2 4-4 16,2 4-1-16,0-4-2 15,5 4-1-15,-3 3-1 0,2 2-2 16,-4 1 1-16,1 3-1 15,-2 2 1-15,1-1 1 16,-1 1-1-16,0 4-1 16,1 0 1-16,3 0 1 15,-2 1-1-15,3 3 0 0,-1 1-1 16,3 2-1-16,2 0 0 16,0 4 0-16,0-2 2 15,3 1-1-15,-1-3-1 16,3 4 0-16,-2-2 5 15,2-2-4-15,-2 4-1 16,3-3-1-16,-1 1 1 0,2-2 0 16,-2 2-2-16,2-4 2 15,1 0 1-15,0-2 1 16,-1 4 13-16,-1-3-12 16,3 2-2-16,1-2-1 15,1 4 0-15,0-7 0 0,-1 1-1 16,1-3 1-16,-4 2-1 15,-2-3 1-15,3 0-1 16,-5-2 1-16,2 2-1 16,0 2 0-16,-1-1 2 15,4-3-2-15,-5 2 0 0,2-4 0 16,0-1 0-16,-4 0 0 16,-1-2 1-16,2 0-1 15,-4 0 2-15,-1-4-2 16,-1 1-2-16,0-1 2 15,-1 1 2-15,-2-3-2 16,-3 1 0-16,1-1 0 0,-4 1 0 16,-1-2 1-16,-3 0-1 15,-4-1 1-15,2 0-1 16,-3-3 1-16,-3 0-1 16,-1-3 1-16,-1 2-1 15,-2-5-1-15,2 2-1 16,-2-4-2-16,0-2 4 0,0-1 0 15,0 1-2-15,0-2 2 16,0-2 2-16,0 0-2 16,0 0 4-16,0 0 6 15,0 0-1-15,-2 0-4 0,0 0-2 16,0 0-1-16,2 0-1 16,0 0 0-16,0 0-1 15,0 0 1-15,0 0-2 16,0 0 2-16,-1 0-2 15,1 0 0-15,-2 0 1 0,2 0 0 16,0 5-1-16,0 2 1 16,0 4 0-16,0 3 0 15,0 3 0-15,0 2-2 16,7 1 4-16,-4 5-2 16,3 0 0-16,-2 1 0 0,-2 3 0 15,1 1 0-15,-3-3 0 16,0 2 0-16,0 2 0 15,0-2 0-15,0 0 0 16,0-2 0-16,-3 1 0 16,-3 2 0-16,0-4 0 0,1 2 0 15,-5-3 0-15,3 0 0 16,-3-3 1-16,1 1-1 16,1-6 1-16,-2-1-1 15,-2-2 1-15,1-2 0 16,-2-1 0-16,-1-1 3 15,-2-2 2-15,2-1-1 0,-6 0-2 16,1-1 0-16,-5 1-1 16,4 2-2-16,-4-2 1 15,2 0-1-15,-7 2 1 16,0 2 0-16,-3-2 1 16,-4 1-2-16,-6 1-2 0,-2 1 2 15,-2 1-1-15,-5 0-2 16,2 1-2-16,-7-2 0 15,3 1-4-15,-1-1 7 16,0 1-3-16,0-1-4 16,-1 1-4-16,1-2-2 0,-2 1-9 15,-2-3 10-15,1 2 8 16,-1-2 3-16,0 0-1 16,5-1 0-16,-3 0 0 15,4-3 3-15,1 2-2 16,2-3 7-16,2-1-5 0,2 1 1 15,4 0 0-15,3-3 0 16,0 1 0-16,2-2 0 16,4 0 0-16,2 2 0 15,1 0-1-15,2-2-64 16</inkml:trace>
  <inkml:trace contextRef="#ctx0" brushRef="#br0" timeOffset="41732.8606">3673 8813 123 0,'5'0'6'0,"-2"0"0"16,2 0 1-16,1 0 14 15,-3 0-2-15,2 0-8 16,2 0-8-16,3 0-1 16,0 0-2-16,2 4 0 15,0-1-10-15,-3 1-68 0</inkml:trace>
  <inkml:trace contextRef="#ctx0" brushRef="#br0" timeOffset="43779.5382">12711 14464 192 0,'14'-9'39'0,"3"-3"-38"0,2-5-1 15,10 1 14-15,5-3-7 16,6-3-3-16,5-3-1 16,3 2 1-16,4-2 1 15,4 0 2-15,1 2-4 16,4 0-1-16,-3-2-1 16,0 4-1-16,-3-3 1 15,-7 5-1-15,-1-4 1 0,-4 5-1 16,-2 0 8-16,-2-2 5 15,-7 4-3-15,-2 2-6 16,-4 1-3-16,-7 4 0 16,-4 4 1-16,-7 2-1 0,-6 1-1 15,-2 2-13-15,-10 0 4 16,-17 8-14-16,-9 7-30 16,-13 4-3-16,-10 3 13 15,-6 5-5-15,-6-2-19 16</inkml:trace>
  <inkml:trace contextRef="#ctx0" brushRef="#br0" timeOffset="43935.7871">13011 14241 103 0,'-65'22'36'0,"10"-9"51"16,8 2-54-16,13-8 9 15,7 0-13-15,13-3-10 16,6-2-9-16,8 0-10 0,0 1-17 16,15-1-8-16,9-1 8 15,4 3 0-15,8-2-20 16,3-2-30-16,4 0 10 15,2 0-61-15</inkml:trace>
  <inkml:trace contextRef="#ctx0" brushRef="#br0" timeOffset="47013.9416">21733 11367 302 0,'0'14'12'16,"0"1"-15"-16,2 6 2 15,5 6 1-15,1 3 1 0,4 8-2 16,-2 3 1-16,4 3 0 16,1 8 0-16,2 2 0 15,4 3 0-15,-1 5 0 16,3 4 0-16,0 6 0 16,4 3 0-16,-2 4 0 15,4 4 0-15,-2 7 0 0,0 3 0 16,-3 0 0-16,-2-2 0 15,-2 2 0-15,-2-2 0 16,-3-4 0-16,-3-5-1 16,-1 1 3-16,-2-5-2 0,-2-1 1 15,-2-10-1-15,0-5 1 16,-2-10-14-16,1-14-68 16,-4-16-46-16</inkml:trace>
  <inkml:trace contextRef="#ctx0" brushRef="#br0" timeOffset="48076.3703">21679 11360 285 0,'9'-18'12'0,"2"1"-11"16,5-1 1-16,5 3-1 16,8 1 2-16,5-2-1 15,9 2-1-15,11-1 1 16,7 0-1-16,9 0-2 16,6 1 2-16,8-2-2 0,4 1-1 15,7 0 2-15,3-3-1 16,4 4 2-16,1-4-2 15,0 0 4-15,3 4-3 16,-6-3 1-16,3 5-1 16,-6-1 1-16,-4 2-1 0,-1 2 1 15,-8 1 0-15,-3 1 0 16,-10 1 0-16,-5 3 0 16,-3 1 0-16,-8 2 0 15,-7 0 2-15,-3 0-3 16,-3 5 2-16,-6 6-1 15,-4 1-1-15,-3 5-1 0,-2 1-2 16,-6 3 2-16,-3 0 1 16,-3 4 0-16,-1 2 0 15,-2 1-1-15,-2 5 1 16,-2 2 0-16,1 7 1 16,1 2-2-16,-3 4 1 0,1 7 0 15,3 1 1-15,-2 8-2 16,2 2 1-16,4 7 0 15,-1 0 0-15,2 2 1 16,0 4-2-16,2 3 2 0,0-4-1 16,0 1 0-16,-2-1 0 15,0 1 0-15,-4-4 0 16,0-4 0-16,-5-3 0 16,-2-8 0-16,-1-1 0 15,-4-7 1-15,0-4 3 16,0-3-2-16,0-1 0 15,0-3 0-15,0-1-1 0,-7-3 0 16,-2 1 0-16,-4-5 0 16,-5-1 0-16,-5-1 2 15,-6-2-2-15,-7-1 0 16,-6-1 0-16,-6-3-1 16,-4 3 1-16,-4-4-1 0,-5 2 1 15,-3 0-1-15,-3 0 1 16,-3-1-2-16,-5-1 2 15,-4-3-1-15,0 1-1 0,-5-1 0 16,-4 1-1-16,0 2 1 16,-4-5-3-16,0 5 2 15,1-5 1-15,1 1 0 16,-2-1 0-16,6-4-2 16,1-1 4-16,7 1-2 15,2-3 2-15,4-4-2 0,6 0-3 16,5-2-18-16,7-1-6 15,10-4-29-15,6 0-3 16,11-7-50-16</inkml:trace>
  <inkml:trace contextRef="#ctx0" brushRef="#br0" timeOffset="48779.4232">22810 11367 293 0,'-11'-34'-34'15,"1"2"34"-15,-1 0 3 16,1 4-1-16,2 1 3 15,-3 2 1-15,2 2 2 0,-3 3-2 16,1-1-2-16,0 4 0 16,-1 2-1-16,5 0 7 15,0 5 1-15,2 3-2 16,3 1 1-16,1 4-3 16,1 2-5-16,0 0-9 0,0 9 4 15,0 5 2-15,3 8-1 16,2 5 1-16,5 6 0 15,0 7 2-15,4 10 0 16,0 3-1-16,1 11 0 16,4 8 0-16,-1 3 0 0,4 9 2 15,2 2-2-15,0 1 0 16,3 5 0-16,0 3 1 16,-2-3-1-16,-2 4 1 15,2-2-1-15,-3 2 0 16,-1-1 1-16,1-5-1 0,3 0 0 15,-2 1 3-15,-2-6 1 16,3-3 3-16,-2-3-3 16,-5 0-2-16,0-8 0 15,-3-3 0-15,1-10-1 16,-5-8 1-16,-2-8 1 16,-1-14-15-16,0-11-17 0,-4-15-41 15,1-9-35-15,-2-26 18 16</inkml:trace>
  <inkml:trace contextRef="#ctx0" brushRef="#br0" timeOffset="49232.5151">23308 11228 358 0,'-2'-21'-12'16,"2"-1"14"-16,-2 3 8 15,2 8 4-15,0 5-5 16,0 6-6-16,2 0-5 15,5 11 0-15,0 12 2 16,3 10-2-16,2 11 1 0,2 11 1 16,4 11 1-16,-1 12-2 15,2 7 1-15,3 4 0 16,-1 4 0-16,0-2 0 16,1 2-1-16,0 0 2 15,-5-3-2-15,2-1 2 0,-5 2-1 16,1-2 0-16,-3-3 0 15,-2-4 0-15,0-5 1 16,-2-7-1-16,-1-6 1 16,1-11-4-16,-4-4-30 15,-1-12-31-15,-3-10-24 16,0-11-22-16</inkml:trace>
  <inkml:trace contextRef="#ctx0" brushRef="#br0" timeOffset="49748.117">21984 12194 342 0,'24'-21'-28'0,"5"-5"32"15,3-1 2-15,9 1-4 16,5 4 2-16,8-2-2 15,9 4 0-15,8 0 0 16,5 0 0-16,13 0-1 0,7 3-1 16,6-1 1-16,8 0-2 15,9 2-3-15,3 0-6 16,2-6 4-16,3 4 4 16,-1-1 2-16,-6-4 0 15,-3 4 0-15,-4-5 0 0,-8 4 1 16,-7 1-1-16,-4 3 1 15,-6 4 0-15,-8 0 2 16,-8 9-5-16,-11 3 2 16,-13 0-1-16,-7 2-2 0,-15 9-30 15,-13 3-32-15,-13 2-6 16,-4 3-34-16</inkml:trace>
  <inkml:trace contextRef="#ctx0" brushRef="#br0" timeOffset="50232.453">22431 12773 314 0,'-27'4'-27'0,"8"-4"41"0,4 0 2 15,6-4-1-15,4-2 1 16,1 3-1-16,4-3-2 16,0 1-5-16,0-2-4 15,4 0 0-15,12-4-2 16,5 2-2-16,15-3 0 0,10-1-3 15,9-1 2-15,12 0-1 16,4-4 1-16,10-2 2 16,1 1 0-16,6-3 0 15,1 2-1-15,2-3 1 16,-1 0-1-16,2 2 0 16,1 0 0-16,-3 1 1 0,0 2-3 15,-2-4-7-15,-3 7 6 16,0-2 2-16,-7 5-2 15,-3 1-1-15,-1 4-16 16,-8 2 0-16,-5 1-9 0,-6 4-4 16,-3 0-20-16,-6 0 4 15,-12 4-8-15</inkml:trace>
  <inkml:trace contextRef="#ctx0" brushRef="#br0" timeOffset="54263.8574">24221 13228 295 0,'-5'0'9'0,"1"-2"5"15,1-2-2-15,3 3 1 16,0-1-5-16,0 1-3 16,0-3-3-16,2 0-2 15,6-3 2-15,4 0 1 0,7-4-3 16,3 0-4-16,6-3-4 15,3 0 4-15,3-2-4 16,0 1 3-16,0-3-11 16,-2 4 1-16,-1 0-6 15,-4 0 1-15,-2 1 2 16,-1 1-28-16,-1 1 3 16,-2-1-9-16</inkml:trace>
  <inkml:trace contextRef="#ctx0" brushRef="#br0" timeOffset="55310.8816">23659 12653 172 0,'0'0'-7'16,"-3"0"23"-16,-2 0 4 16,1 0-4-16,-1 0 10 15,1 0-22-15,0 0-3 16,-1 0 0-16,-1 2-1 0,1 4 0 16,2 0 0-16,-2 4 0 15,0 2-1-15,3 4 1 16,2 6 6-16,0 6 2 15,0 4 3-15,5 11-2 16,4 2 0-16,1 5 1 16,1 3-1-16,2 1-5 0,0-4-2 15,4-2-1-15,-3-9 0 16,-1-4 0-16,-2-9 0 16,2-3-1-16,-5-7 3 15,-1-5-1-15,-1 1-2 16,-3-1-6-16,2-5-31 0,-5-1-47 15,0-5-41-15</inkml:trace>
  <inkml:trace contextRef="#ctx0" brushRef="#br0" timeOffset="55763.9928">23579 12659 37 0,'-3'14'80'15,"-2"-2"-78"-15,2 3-1 0,-1 2 4 16,2 5-3-16,2 1-1 16,0 0 0-16,0 4 0 15,0 0 1-15,0-2-2 16,4 1 0-16,-2-1-7 16,3-3-29-16,-5-2-51 0</inkml:trace>
  <inkml:trace contextRef="#ctx0" brushRef="#br0" timeOffset="60107.4538">14927 12182 248 0,'6'-16'17'0,"-1"-2"0"16,0 6-2-16,2 1 3 16,-3 2-2-16,0 3 0 15,-1 0-3-15,1 2-3 16,-2 2-3-16,1 2 0 0,-3-1-3 16,0 1 1-16,2-3 4 15,-2 3 7-15,0 0 4 16,0 0 8-16,0 0-2 15,0-1-5-15,0 1-8 16,0-2-6-16,0 1-4 16,0-1-2-16,0 2 0 0,0 0-2 15,-2 0 2-15,2 0 0 16,0 0-3-16,-2 0 4 16,1 0-2-16,1-2 0 15,0 2 1-15,0 0-2 0,0 0-1 16,0 0 2-16,-2 0-1 15,2 4 1-15,0 6-1 16,0 6-1-16,0 4 1 16,0 8 0-16,0 1 0 15,7 10 0-15,3 6 0 16,2 1 1-16,0 8 0 0,3 1 0 16,-3 2 0-16,-2-3 0 15,2-6-2-15,-4-7 2 16,-2-7-3-16,-1-7-9 15,1-8 1-15,-3-4-2 16,3-7-8-16,-1-4-11 16,0-4-15-16,0 0-23 0,2-12-9 15,-6-6-46-15</inkml:trace>
  <inkml:trace contextRef="#ctx0" brushRef="#br0" timeOffset="60263.6848">15189 12182 3 0,'5'-7'12'0,"1"2"-8"16,0 0-15-16</inkml:trace>
  <inkml:trace contextRef="#ctx0" brushRef="#br0" timeOffset="60716.8171">14946 12215 342 0,'-12'-13'8'0,"2"-5"11"0,0 4 3 16,5-2 1-16,0 2-13 15,5-3-5-15,0-1-1 16,0 1-4-16,5-5 1 16,5 3-2-16,7-3 1 0,1 0-2 15,3 2-9-15,3 2-13 16,1 0 8-16,0 4 5 15,-2 5 0-15,-3 1-11 16,-1 7-4-16,-7 1-12 16,-5 7-26-16,-4 9 13 0,-3 10-31 15</inkml:trace>
  <inkml:trace contextRef="#ctx0" brushRef="#br0" timeOffset="60857.3954">15074 12223 3 0,'-12'43'80'0,"3"-11"-67"16,-1-7 8-16,5-4 6 15,2-6-2-15,3-4-9 0,0-6-10 16,5-3-4-16,10-2-1 16,4 0 11-16,3-13-13 15,3-4-87-15</inkml:trace>
  <inkml:trace contextRef="#ctx0" brushRef="#br0" timeOffset="61091.7626">15385 11961 336 0,'0'-10'62'0,"0"0"-27"15,0 5-9-15,0 2-9 16,0 2-1-16,0 1-12 16,4 0-5-16,8 6-2 15,3 12 3-15,6 8-2 16,6 10 1-16,3 11-1 15,1 4 3-15,3 6-1 0,-4-1 0 16,1-1 0-16,-6-3-30 16,-3-9-40-16,-3-11-83 15</inkml:trace>
  <inkml:trace contextRef="#ctx0" brushRef="#br0" timeOffset="61826.0619">16536 12154 315 0,'-7'-21'16'0,"2"-1"14"16,-1 5-3-16,2 8-1 15,2-1-11-15,2 8-14 16,0 2-2-16,6 9-31 16,3 9 21-16,4 9 9 15,-1 10 0-15,3 3-3 0,-3 3-4 16,-3 3 0-16,0-3 5 16,-4-4 2-16,-3-9 0 15,0-6 1-15,-2-10 2 16,0-7-1-16,-4-5 3 15,-4-2 24-15,-4-4 1 0,-2-9-16 16,-6-6-3-16,-1-8 4 16,-2-3-5-16,-3-6 0 15,-1-7 0-15,2-1 1 16,6-6-3-16,1-1-1 16,5-1-1-16,8 1-3 15,1 2-1-15,4 6 0 0,1 4-6 16,11 6-4-16,2 6-11 15,4 5-18-15,6 4-13 16,-3 5-12-16,2 8-53 16</inkml:trace>
  <inkml:trace contextRef="#ctx0" brushRef="#br0" timeOffset="62013.5611">16540 12111 128 0,'0'33'7'16,"0"-7"6"-16,0-6 15 0,0-6 1 15,0-3-3-15,0-4 15 16,0-4-20-16,1 1-7 16,6-4-6-16,3 0-6 15,4 0 8-15,4-6-3 16,5-5-23-16,0-7-38 16,3-1-64-16</inkml:trace>
  <inkml:trace contextRef="#ctx0" brushRef="#br0" timeOffset="62388.5332">16821 11958 242 0,'0'-7'22'0,"0"0"17"15,-1-1-7-15,-1 4-2 16,0-2-3-16,0-2-5 16,1 5-10-16,1-2-7 15,0-1-4-15,0 3-1 16,5 1-1-16,5-3-16 0,5 5 4 15,1 0 8-15,2 0 3 16,2 12-1-16,-2 8 1 16,-3 8 0-16,-3 8 2 15,-2 6 1-15,-2 5-1 16,-6 1 1-16,-2-2-1 16,0-4 2-16,0-9-2 0,-2-6 0 15,-1-8 1-15,3-6-1 16,0-8 0-16,0 1 0 15,0-6 1-15,8 0 17 16,10-11 9-16,3-5-14 16,10-2-8-16,5-7-3 0,2-1-2 15,1 1-3-15,1 0-21 16,-6 3-10-16,-5 5-23 16,-8 2-49-16</inkml:trace>
  <inkml:trace contextRef="#ctx0" brushRef="#br0" timeOffset="63044.7452">17690 11815 265 0,'5'0'28'0,"-2"0"-11"16,1 6-20-16,3 6 3 15,-1 9 0-15,6 4 0 16,-3 6 2-16,1 3-1 0,3 5-1 16,-4 0-1-16,3-5 2 15,-2-4 0-15,-3-6-1 16,-2-11 0-16,-2-3 0 16,-1-8 0-16,-2-2 13 0,0 0 48 15,0-12-36-15,-7-3-17 16,-2-5-4-16,-2-3 1 15,-1-2 2-15,-3-4 2 16,-1-3 3-16,1-7-5 16,2-2-4-16,2-7 2 0,0-4-1 15,5 0 1 1,6 1-5-16,0 2 0 0,9 6-8 16,3 10-18-16,1 3-14 15,6 6-23-15,-3 8-28 16,2 2-45-16</inkml:trace>
  <inkml:trace contextRef="#ctx0" brushRef="#br0" timeOffset="63216.5859">17775 11914 188 0,'-5'22'5'0,"1"-9"4"15,2-4 20-15,1-6 23 16,1 0-29-16,0-3-6 15,0 0-14-15,10 0-11 16,5-8 22-16,4-7-65 16,3-4-80-16</inkml:trace>
  <inkml:trace contextRef="#ctx0" brushRef="#br0" timeOffset="63622.8187">18051 11597 277 0,'2'-12'35'0,"2"-1"16"16,-1 1-24-16,5-1-10 16,4 3-10-16,-1-1-6 15,7 2-1-15,-1 2-2 16,2 2-7-16,-1 3-4 0,-4 2 3 16,-1 0 5-16,-4 6-2 15,-2 7 3-15,-5 9 3 16,-2 5 0-16,-2 3 1 15,-7 6-2-15,-4-1 2 16,3-3 2-16,1-1-2 16,2-6 0-16,5-3 0 0,2-3 0 15,0-3-3-15,11-1 1 16,1-1-1-16,6 1-2 16,-2 0 3-16,4-3 1 15,0 3-1-15,-3-3 2 16,0 1 0-16,-5-1 0 15,0 1 0-15,-4-1 1 0,-4-1 1 16,-4-1 1-16,0-2 3 16,-7 6 2-16,-8-2 0 15,-4 0-3-15,-8 3-3 16,-2-1-19-16,-3-2-41 0,1 0-98 16</inkml:trace>
  <inkml:trace contextRef="#ctx0" brushRef="#br0" timeOffset="64341.5035">18493 11954 366 0,'-2'0'24'15,"2"-7"-16"-15,0 0-4 16,5-1-13-16,5-2-30 16,6 2-11-16,2-3-7 0,0-4-42 15</inkml:trace>
  <inkml:trace contextRef="#ctx0" brushRef="#br0" timeOffset="64700.902">18869 11683 248 0,'0'0'58'0,"0"0"-28"16,0 0-19-16,0 0-10 0,3 0-5 15,1 0-53-15,-2 0-45 16,1-5-54-16</inkml:trace>
  <inkml:trace contextRef="#ctx0" brushRef="#br0" timeOffset="65153.9427">18946 11439 102 0,'3'-6'47'16,"1"3"20"-16,0 3-30 0,0 0-25 15,-1 3-9-15,6 10-2 16,-2 6 3-16,2 10 6 16,2 7-1-16,-1 5 0 15,-2 0-6-15,3 3 0 16,-1-1-3-16,0-7 3 16,-5-7-3-16,2-7 1 0,-2-4-1 15,-2-8 1-15,-1-5-1 16,-2-5 2-16,0 0 33 15,-3-11-7-15,-8-7-17 16,-2-5-3-16,-1-6-2 16,-1-6-3-16,3-3 0 0,4-5 2 15,1-1-3-15,7-3-2 16,0-1-3-16,0 4-7 16,10-3-18-16,0 6-20 15,5 4-49-15,-3 6-90 0</inkml:trace>
  <inkml:trace contextRef="#ctx0" brushRef="#br0" timeOffset="65341.4446">19061 11609 154 0,'-2'15'20'0,"2"-7"-6"15,0-5 18-15,0-3 25 16,2 0 13-16,6-2-26 15,7-7-36-15,1-3-5 16,9-3-14-16,2-4-35 0,2-5-53 16,0 3-137-16</inkml:trace>
  <inkml:trace contextRef="#ctx0" brushRef="#br0" timeOffset="65638.285">19451 11481 320 0,'-5'-5'22'0,"4"-2"9"15,-3 2-18-15,4 3-3 16,-2 0 4-16,2 2-10 15,0 0-4-15,0 5-7 16,0 10 5-16,4 2 3 0,2 8-1 16,1 4 0-16,0 5 0 15,2 2-9-15,2-3-16 16,1-2-12-16,0-8-48 16,3-7-13-16,-1-8-32 15</inkml:trace>
  <inkml:trace contextRef="#ctx0" brushRef="#br0" timeOffset="65950.7745">19607 11612 215 0,'0'-27'63'16,"0"2"-18"-16,0 2-28 15,0 1 4-15,0 6-5 0,0 6-1 16,0 2-9-16,0 8-5 16,0 0 1-16,0 11-10 15,0 7 0-15,0 5 5 16,2 4 1-16,5 2-12 15,0-4-2-15,4-4-13 16,3-7 1-16,3-9-10 0,2-5 26 16,3-3 26-16,3-9-7 15,-1-8 8-15,3 0 7 16,2-3-9-16,-4-2 4 16,-5-2 1-16,-4 2 5 0,-4-2-8 15,-11 6-8-15,-1 3 4 16,-15 6-13-16,-13 8-13 15,-12 4-35-15,-10 18-23 16,-5 7-52-16</inkml:trace>
  <inkml:trace contextRef="#ctx0" brushRef="#br0" timeOffset="68997.5927">21572 11317 351 0,'8'-8'23'0,"-1"-2"-11"0,0 5-7 16,0 2 1-16,3-1-1 15,-3 2-2-15,0 2-1 16,1 0-1-16,2 0-1 15,-1 4 0-15,3 5 0 0,1 2 0 16,-2 1 0-16,2 4-1 16,-1 2 2-16,0 2-1 15,3 2 0-15,-1 2 0 16,1 2 0-16,-3 1 0 0,5 6 0 16,-5 2-1-16,-1 5-1 15,-2 2 4-15,1 5-2 16,-1 3 1-16,1 0-1 15,0 3 0-15,-1-1 1 16,4 1-1-16,-1 1 0 16,1-1 0-16,1 1-1 0,-2 0 2 15,3 0-1-15,-1 2 0 16,1-3 0-16,-3 2 0 16,0 0 0-16,-4 5 0 15,3-3 0-15,0 2-1 16,0-2 2-16,-1 4-2 0,3-3 1 15,-1 5 2-15,3-2-2 16,-1-1-1-16,3 1 2 16,-3-4-1-16,-4-2 0 15,5-2 0-15,-5-4 0 0,0-3 0 16,-3-1 0-16,2-3 1 16,-2-2-1-16,1-3 0 15,0 1-1-15,1-3 2 16,0 4-1-16,0-5-1 15,0 0 1-15,1-5 0 16,-2-3 1-16,1-2-1 16,-2-5 0-16,-2-5 0 0,-1-3-15 15,-3-5-8-15,-1-6-27 16,0-20-80-16</inkml:trace>
  <inkml:trace contextRef="#ctx0" brushRef="#br0" timeOffset="70434.9862">21524 11565 358 0,'-3'-11'5'0,"1"-2"5"0,-1-2 2 16,3 4 2-16,0 3-8 16,0-3-6-16,5 2-3 15,4-4 7-15,3 3-4 16,8-1 0-16,5-3-2 15,8-3 3-15,6 0-2 0,8-3 1 16,4 0-1-16,5-1 1 16,4 0 0-16,2-1 1 15,1 1-1-15,3-1 0 16,3 1 1-16,-1-2-1 16,7 3 0-16,3-1 0 15,7-1 0-15,5-1 1 0,5 0-1 16,2-2-4-16,-1 0-12 15,1 0 6-15,-3 0 6 16,-6 2 3-16,-4-1 1 16,-5 2 1-16,-2-2-1 0,-5 3 1 15,-2 1-1-15,-1 3-1 16,-6 0 1-16,-2 4 2 16,0-3-1-16,-6 5 0 15,-3 0-2-15,-3 0 3 16,-6 2-2-16,-8 0 0 15,-4 4 1-15,-4 0-1 0,-7 1 1 16,-6 0-1-16,-1 4 1 16,-4 0 0-16,-1 0-2 15,-1 0 0-15,0 7-1 16,0 2 0-16,-2 4 4 16,0 1-1-16,-3 6 1 15,3 3-2-15,-3 4 1 0,2 5 0 16,1 3 1-16,-1 7-1 15,3 0-1-15,0 1 0 16,2 7 0-16,2-2 1 16,1 4-1-16,3 3 0 0,2 1 0 15,2 4 0-15,1 3 0 16,-1 3 0-16,4 2 0 16,1 3 0-16,3-2 0 15,0 3 0-15,-1-1 0 16,1 2 1-16,0 0-1 15,-1-1 0-15,-4 1 0 0,-2-2 0 16,2 2 1-16,-3-1-1 16,-2-3 1-16,0-1 0 15,-2-2 0-15,0-4-1 16,-3 1 2-16,1-2-2 16,-6-6 0-16,0-2 1 15,-1-1-1-15,-3-5 2 0,-1-3-2 16,2-6 0-16,-4-1 0 15,2-3 0-15,-2-2 0 16,0-3 0-16,0-1 0 0,0-2 0 16,0-5 1-16,0-4-1 15,0 1 1-15,0-5-1 16,0-3 0-16,0-1 1 16,-6-1 1-16,2-4-1 15,-3 0-1-15,-1 2 1 16,-4-1 0-16,-3-2 0 0,-5 1-2 15,-4 0-1-15,-7-2-3 16,-3 3 4-16,-7-4-3 16,-5 3 3-16,-8 1-1 15,-2 2 2-15,-8-3 1 16,-4 3-1-16,-8 2 0 16,-3 3 0-16,-5 0 0 0,-6 3 1 15,-5 4-1-15,-7-3 1 16,-3 6-3-16,-6 2 3 15,-2-2-1-15,-2 7 1 16,-2-2-1-16,-1 2 0 0,-1-1 0 16,2-1-1-16,2 3 2 15,4-3-1-15,3 1 0 16,10-1 0-16,6-2 0 16,7 2 1-16,12-2-2 15,5 2 1-15,7-2 0 16,7 0-12-16,3-4-29 0,7 2-17 15,4-8-83-15</inkml:trace>
  <inkml:trace contextRef="#ctx0" brushRef="#br0" timeOffset="72247.3459">15279 12958 180 0,'36'-16'3'16,"4"-3"3"-16,1-4 0 15,5-4 5-15,-1-1 1 16,0-3 7-16,2 0-5 0,-3 1 11 15,2-4-10-15,0-3-13 16,3-2 2-16,-1-4-6 16,-3-5 4-16,-2 0 0 15,-6-6-1-15,-3 1 0 16,-10-1 0-16,-6 1-1 0,-7-1 1 16,-8 2 17-16,-3 3 12 15,-5-3-9-15,-10 4-7 16,-6 1-10-16,-2 0-4 15,-8 3 6-15,-3 0-5 16,-8-1-2-16,-9 4-1 16,-7 3-2-16,-4 1 1 0,-7 7 0 15,-4 5-3-15,-8 7 0 16,0 8 2-16,-3 2-1 16,1 8-8-16,7 0 9 15,3 8 4-15,7 7 3 16,8 8-5-16,4 8 4 0,3 8-1 15,2 8 0-15,1 8-2 16,2 9 0-16,7 9-1 16,5 4 2-16,5 5-1 15,11 7 1-15,9 4-2 16,9 1 0-16,2 0 0 0,18-2 1 16,11-3-3-16,6-7-10 15,11-9 2-15,5-14-2 16,6-11-3-16,4-11 13 15,5-12 3-15,0-8 13 16,2-10-15-16,-3-6 5 16,1-1 1-16,-4 0 0 0,1-7-3 15,-4-3 0-15,-3-5-32 16,-6-1-56-16</inkml:trace>
  <inkml:trace contextRef="#ctx0" brushRef="#br0" timeOffset="73356.6587">22638 13825 285 0,'0'0'39'15,"-2"0"-23"-15,2 0-13 16,0 0-4-16,0 4-10 0,0-1-3 16,0 1-11-16,0-4-53 15,-2-2-119-15</inkml:trace>
  <inkml:trace contextRef="#ctx0" brushRef="#br0" timeOffset="74715.9099">16733 12851 185 0,'34'0'6'16,"1"-10"13"-16,-1-6 9 0,2-4 19 15,5-2-26-15,3-4-6 16,2-4 9-16,-4-4-13 15,6-8-8-15,-1-4-1 16,-8-2 0-16,-10-5-2 16,-4-7 0-16,-6 0 2 0,-4-4 8 15,-4-1-3-15,-3 0-2 16,-3 2-1-16,2 4-1 16,-7 5 0-16,0 1-2 15,-8 6-3-15,-8-3 2 16,-4 1 6-16,-9 1-6 0,-5 2-26 15,-7-1 13-15,-6 2 10 16,-6 10-1-16,-13 8-1 16,-2 7 5-16,-3 12-9 15,-1 8 7-15,-2 0 2 16,10 15-2-16,4 13 6 16,4 9-1-16,8 11-2 0,1 7-1 15,8 11 0-15,2 7 0 16,6 6-1-16,9 4-1 15,7 2 0-15,8 0-3 16,7 6-57-16,2-7-24 16,16-9-39-16</inkml:trace>
  <inkml:trace contextRef="#ctx0" brushRef="#br0" timeOffset="75856.4643">20982 11309 188 0,'0'-10'36'16,"2"0"8"-16,-1 1-19 15,1 2-11-15,1-1-3 0,0 3-5 16,-3 3 0-16,2 1-1 15,-2-1 0-15,0 2-3 16,0 0-1-16,2 0-3 16,-2 2 1-16,3 9 1 0,1 1 0 15,-1 4 1-15,1 5-1 16,1 8 1-16,3 3-1 16,-1 7 1-16,0 6-1 15,1 5 0-15,4 9 0 16,2 7 0-16,1 3 1 15,2 7-1-15,5 3 0 0,1 3-1 16,4 7 2-16,2-5-1 16,2 4 0-16,1 2 0 15,0 2 0-15,4-5 0 16,-2-3 0-16,0-2-1 16,2-4 2-16,-4-2-1 0,-1-7-1 15,-4-1 1-15,-2-2 1 16,-5-5-1-16,-4-3 0 15,0-2 1-15,-7-1 0 16,-4-2-2-16,-1-4 1 16,-2-5-1-16,-1-5-20 0,-1-10-44 15,0-15-4-15</inkml:trace>
  <inkml:trace contextRef="#ctx0" brushRef="#br0" timeOffset="77465.7121">20761 11421 250 0,'2'0'14'16,"3"-6"3"-16,8-2-5 16,-1-2 0-16,5 2 2 0,0-3 3 15,5 0-3-15,2 1-5 16,1-1-2-16,-1-4-2 15,5 3-1-15,2 0-2 16,1-3-1-16,5-1-1 0,0-2 1 16,6 1 0-16,4-5-2 15,3 2 2-15,2-3-2 16,2 2 1-16,-1-3 0 16,3 1-2-16,-2-2 5 15,4 3-2-15,3-3-3 0,5 1 3 16,4 1 0-16,6-2-2 15,4 2 1-15,3 0 0 16,0 1-3-16,-3 1 5 16,-2 0-6-16,-6 1-1 15,-3-2 6-15,-5 3-1 16,-3-2 2-16,-4-1-1 0,-5 2-2 16,-5 1 2-16,-2 1 1 15,-4-1-1-15,-5-1 2 16,-2 3-1-16,-5 2 1 15,-4-2-2-15,-5 5 1 0,-4-1-2 16,-5 5 3-16,-3-1-1 16,-2 1 1-16,-2 2 2 15,0 3-2-15,-3 0 0 16,1 0 0-16,0 1-2 16,0 2-1-16,-2-2-1 15,3 2 0-15,0 0 0 0,1 0 1 16,1 0 0-16,3 0 0 15,1 7 0-15,-2 0-1 16,3 6 1-16,2 2-1 16,2 4-1-16,-1 6 1 15,1 2 0-15,4 3 1 16,-1 7-1-16,2 2-2 0,-4 5 3 16,5 0 1-16,-3 2-1 15,0 2 3-15,2 2-4 16,-4-3 2-16,4 0-1 15,-4 0 0-15,4 1 0 0,-5 2 0 16,4 2-1-16,2 1 1 16,-2 7 0-16,2-2 1 15,0 5-1-15,1-3 0 16,-1 7 0-16,2-3 1 16,-2-2-1-16,1 1 0 0,0-3-1 15,-1 1 2-15,0-2-1 16,2-3 0-16,-3 2 0 15,1-1 0-15,3-2 1 16,-2 2-2-16,3 0 2 16,1-1 0-16,-1-1-1 15,1-3 0-15,-4-2 0 16,-1-6 0-16,2-6 0 0,-5-3-1 16,-2-4 2-16,-3-3-1 15,2-1 0-15,-2-4 0 16,-2-2 1-16,-1 1-1 0,-1-1 0 15,-1-5 0-15,-2 2 0 16,-3-3-4-16,-2-1 4 16,0-3-1-16,0-3 3 15,-11 3-2-15,-4-2 2 16,-4 2 1-16,-8-4-2 16,-4 0 1-16,-3 0-1 15,-9-2 0-15,-2 1-1 0,-4-2 0 16,-5 1 2-16,-4-2-3 15,-7 3 3-15,0-1-2 16,-7 1 2-16,-3 1-2 16,-2 0 0-16,-10 1-4 15,2 5-4-15,-3-2 4 0,-2 1-1 16,4 1 4-16,3 1 1 16,4-2 0-16,7 5 0 15,2-3 0-15,0 4 0 16,2-2 0-16,-1 3 0 0,3-1 0 15,0 0 0-15,1 0 0 16,4 1 0-16,2 2 1 16,1-6-1-16,4 3 0 15,6-1 0-15,4-6 1 16,5 0-1-16,3-4 0 0,8 0 0 16,2-3 0-16,5 0 1 15,-1 2-1-15,2-4 0 16,1 4 0-16,-1-2 0 15,-2 5-1-15,0-1 0 16,0-1-10-16,2 3-60 16,6-9-36-16</inkml:trace>
  <inkml:trace contextRef="#ctx0" brushRef="#br0" timeOffset="78715.6324">20016 11321 278 0,'-2'0'9'0,"1"-4"11"0,1 2 4 16,0 2-17-16,0 0-11 16,0 0 4-16,0 0 1 15,5 6 0-15,0 1 1 16,0 4-2-16,5 1 0 16,-1 2 0-16,1 6 0 0,5 4-3 15,-1 2 1-15,6 6-3 16,4 6 7-16,4 4-2 15,6 10 0-15,2 11 0 16,5 4 0-16,3 5 0 16,0 10 0-16,1 5-2 0,0 3 4 15,1-2-2-15,0 5 2 16,-4 2 2-16,-1-4-1 16,-2-7 0-16,-5-2 6 15,-4-8-5-15,-4-4-1 16,-3-6-2-16,-4-5 1 15,-2-4-2-15,-3-8 2 0,-5-6-2 16,2-7-2-16,-6-9-32 16,0-10-7-16,-3-15-57 15</inkml:trace>
  <inkml:trace contextRef="#ctx0" brushRef="#br0" timeOffset="79778.0544">19987 11359 348 0,'0'-18'5'0,"0"-4"-2"15,0 2 2-15,12 1 6 16,9-1-6-16,7-1-2 15,10-2-1-15,7 0 1 16,10-2-3-16,11 1 3 0,0-2-1 16,9-1-2-16,3-3 1 15,0-1 0-15,0-1-1 16,-2 0 0-16,2 2 0 16,-3-2 0-16,-2-1 1 15,2 3-1-15,-2 1 1 16,-2 3-2-16,-3 1 2 0,-7 0-1 15,-4 3 0-15,-7 5 0 16,-5-1 2-16,-7 3-2 16,-2 3 0-16,-4 3 1 15,0 0-1-15,-1 4 0 16,3 1 0-16,-2 3 0 0,3 1 0 16,-1 0 0-16,0 1 0 15,0 6-1-15,0 3 1 16,-2 2 0-16,-1 6-2 15,-2-1 0-15,-4 6-1 16,-1 4 1-16,-2 8 1 0,0 2-1 16,2 6 3-16,-4 8-2 15,2 5-1-15,0 2 4 16,3 4-1-16,-4 6-2 16,-1 1 2-16,4 2 0 15,0-1-1-15,-4 4-1 16,1 0 1-16,2 4 0 0,0-3 1 15,0-2-1-15,1 0 0 16,-1-3 0-16,-2-5 1 16,1-3-1-16,-2-4 1 15,-1-1-2-15,-4-7 2 16,-1-2-1-16,-2-5 0 0,-4-4 0 16,-1-3-1-16,-2-2 2 15,-1-4-1-15,-1 1 0 16,-2-5 1-16,-1 1-2 15,0-2 1-15,0-2 0 0,-6-1-4 16,-2-1-3-16,-6-1-4 16,-5-4 6-16,-3 2-3 15,-6-1 3-15,-5 0 3 16,-2-1 1-16,-6-4 0 16,-5 4 1-16,-5-2 2 15,-9 4-3-15,-9-2 1 0,-9 2 2 16,-7 2-1-16,-10 1-1 15,-9 4-3-15,-11 0 9 16,-9 2-4-16,-6-1 0 16,-1-1-2-16,1 2 4 15,11-4-3-15,17-3 3 0,14 0 2 16,15 0-4-16,13 1-4 16,8 0-9-16,7-3-72 15,8-4-88-15</inkml:trace>
  <inkml:trace contextRef="#ctx0" brushRef="#br0" timeOffset="82387.2535">14800 12982 293 0,'0'-11'10'16,"0"-2"-2"-16,0 3 2 0,0-1 2 16,9 1-6-16,1-2 3 15,7 2-6-15,2 0 2 16,1 0 4-16,5 2-6 15,4-2-3-15,0 5-2 16,5-2 2-16,3 3 0 16,4-2 2-16,5 2-2 0,2-2-2 15,6 3 4-15,2-1-2 16,5 1 0-16,0-1 0 16,5-1 0-16,0 1 0 15,7 0 0-15,0-1 0 0,4 0 0 16,2 1 0-16,2-3 0 15,1 2 0-15,3 0 0 16,0-1-3-16,-2-1 2 16,-1 0 1-16,-5 0 0 15,5-2 1-15,-1 1-1 0,2-4 0 16,3 2 0-16,2-1 0 16,3-2 1-16,4 1-1 15,3-2 0-15,1-1 0 16,-2 1-1-16,1-1 5 15,-1 3-5-15,-5 1 2 16,-3-4-1-16,0 3 0 0,-3 2 0 16,0-4-1-16,0 1 2 15,0-1-5-15,2-2 4 16,-1 0 3-16,-3-1-1 16,-3 0-1-16,0 1-1 0,-1-2 1 15,-1 4-1-15,3-2-6 16,-4 2 11-16,-2-3-4 15,-5 5 0-15,-4-2-1 16,-10 3 1-16,-4 0-1 16,-12 2 0-16,-7 2 0 15,-9 2 1-15,-3 5-2 0,-8 0-2 16,-7 12 1-16,-7 12-37 16,-18 8-45-16,-27 3-20 15</inkml:trace>
  <inkml:trace contextRef="#ctx0" brushRef="#br0" timeOffset="84262.2232">7399 13197 228 0,'0'0'12'16,"0"-12"-3"-16,7-4-5 15,8-2-2-15,9-3 15 0,3-4-2 16,2-2-5-16,3-1-4 15,2-1 2-15,0-2-3 16,-4 3-4-16,1-2 1 16,-6 1-2-16,0 4 2 15,-5-2-3-15,-4 6 4 0,-4 1-2 16,-1 4-1-16,-8 5 2 16,2 3 6-16,-5 4 2 15,0 2-5-15,-2 2-5 16,-11 4 0-16,-4 12 11 15,-7 7-8-15,-5 8-3 16,-1 1 0-16,-3 1 1 16,3-1 1-16,1-1-4 0,5-4 3 15,3-4 0-15,7-7-12 16,5-3-4-16,6-8 9 16,3-5-1-16,1 0-5 15,17-13 18-15,3-7-4 0,7-1 0 16,0-2-4-16,3 2 7 15,-4-1-5-15,-3 4 2 16,-2 2-2-16,-4 5 0 16,-4 4-2-16,0 6 0 15,-7 1-10-15,-4 8-17 0,-3 12-9 16,0 9-3-16,-10 9 0 16,-11 2-12-16</inkml:trace>
  <inkml:trace contextRef="#ctx0" brushRef="#br0" timeOffset="86324.5597">6150 15056 223 0,'2'-5'12'0,"-2"-2"1"15,0 1-7-15,3 2-2 0,1-1-2 16,-1 2 2-16,4-3-1 16,1 1-5-16,-1 1 5 15,0-1-3-15,3 1 1 16,2 0 0-16,-2 0-2 15,5-2 2-15,-3 2 1 16,7-1 2-16,-4 2-1 0,7-3 1 16,-1 1-2-16,8-1-2 15,3-1 2-15,5-1-1 16,2-2-1-16,2 2 1 16,4-2-1-16,-2-2 1 0,6 2-1 15,-3-3-1-15,3-2 2 16,1 1-2-16,2-2 2 15,2-4-3-15,6 1 5 16,-3-2-8-16,4 0 9 16,2-1-5-16,2 1 5 15,-3-1 0-15,1 2-3 0,2 1-1 16,-1-4-1-16,-1 2 7 16,5-3-3-16,0 3 1 15,5-4-2-15,-4 2 0 16,1-2-2-16,-2 0 4 15,-4-2 3-15,-1 4-7 16,-12 0 0-16,-4 1-1 0,-4 3 2 16,1-1-5-16,-8 3 11 15,-2 2-1-15,0 1-1 16,-6 1-3-16,-2 6-1 0,-4 2 0 16,-3 1 0-16,-3 4-2 15,-2 0 0-15,-3 0 0 16,0 0-10-16,-4 8-19 15,-5 2-27-15,-2 3 4 16,0 1-11-16,-9 2 4 0</inkml:trace>
  <inkml:trace contextRef="#ctx0" brushRef="#br0" timeOffset="86808.9021">7742 14478 27 0,'13'0'33'0,"-4"0"-93"16</inkml:trace>
  <inkml:trace contextRef="#ctx0" brushRef="#br0" timeOffset="89528.7961">25982 14291 284 0,'-19'-13'-2'0,"4"-2"12"16,0 0 1-16,1-1 22 15,-1 0-16-15,5-2 2 16,0 2 1-16,1 0 2 16,2 0-3-16,4 3-2 0,-1 3 0 15,3 2-7-15,-1 3-4 16,2 4-3-16,2 1-8 15,10 1 2-15,3 15 2 16,4 6-3-16,3 10 0 16,1 13 4-16,1 4 0 0,0 7 1 15,1-3 1-15,1-3-1 16,-3-11-21-16,-4-8-13 16,0-13-21-16,-4-11-17 15,-3-7 17-15,-3-9-68 16</inkml:trace>
  <inkml:trace contextRef="#ctx0" brushRef="#br0" timeOffset="89763.2035">26187 14029 392 0,'-3'-11'11'0,"0"0"17"15,3 7-3-15,0 4-19 0,10 17-15 16,7 4 7-16,4 7 2 15,8 6 1-15,2 0 2 16,1 0-3-16,-1-4 1 16,-1-2-1-16,-6-6 0 0,0 0 0 15,-6-4 1-15,-7 2-10 16,-6-6-50-16,-5-2-30 16,-12-5-62-16</inkml:trace>
  <inkml:trace contextRef="#ctx0" brushRef="#br0" timeOffset="89935.0266">26031 14441 370 0,'-8'-5'-19'16,"6"-15"25"-16,2-7-17 15,12-4 5-15,12-8-4 16,4-4-22-16,1-3-31 15,-2-5-73-15</inkml:trace>
  <inkml:trace contextRef="#ctx0" brushRef="#br0" timeOffset="90138.1419">26299 13579 432 0,'9'-5'-12'15,"-6"-3"15"-15,7 8-3 16,0 2-2-16,4 14-4 16,8 11 4-16,2 5 3 15,3 8 0-15,2 4-3 0,3 4-21 16,4 2-17-16,-2 0-26 16,0-7-34-16,0-9-68 15</inkml:trace>
  <inkml:trace contextRef="#ctx0" brushRef="#br0" timeOffset="90388.1229">26964 13753 411 0,'0'0'5'0,"9"0"-11"16,5 12-1-16,6 5 11 16,7 3-4-16,5 7-2 15,-1-3-24-15,1-2-20 0,0-2-32 16,-5-6 15-16,-8-7 0 16,-2-7-24-16</inkml:trace>
  <inkml:trace contextRef="#ctx0" brushRef="#br0" timeOffset="90591.2189">27139 13690 340 0,'-17'19'19'16,"-7"6"-20"-16,1 9 2 0,1 13 1 15,3 4 2-15,4 3-3 16,6-1-1-16,6-5 0 15,3-10-2-15,0-10-26 16,8-10-49-16,4-10-14 16,-2-8-53-16</inkml:trace>
  <inkml:trace contextRef="#ctx0" brushRef="#br0" timeOffset="91106.8234">27334 13561 420 0,'7'9'4'0,"-2"4"-19"15,2 6 14-15,6 4 2 16,1 2-1-16,3 2 1 0,2-2-1 16,1-4 0-16,2-3-4 15,-1-6 5-15,-3-4 1 16,-4-4-3-16,1-4 1 15,-5 0 3-15,3-4 7 16,-6-9-2-16,0-5-4 16,0-1-1-16,-3-6-1 0,2 0 1 15,-3 2-2-15,1 1 2 16,-1 4-2-16,1 6-1 16,1 5 1-16,4 5-1 15,2 2-2-15,3 2-1 16,4 7 1-16,3 4 2 15,1-3 1-15,2 1 0 0,3-4-1 16,0-7-1-16,0 0 1 16,-3-4-1-16,2-8-1 15,-5-10 6-15,-5-1-1 16,-1-4-1-16,-6-5 3 0,-6 0 7 16,-3-4 0-16,-9-3-8 15,-11 2 0-15,-6-4-3 16,-4 4-2-16,-3 1 3 15,-2 7 0-15,9 4 0 16,3 6-1-16,6 5-1 0,10 5-26 16,4 4-27-16,3-3-17 15,3-1-137-15</inkml:trace>
  <inkml:trace contextRef="#ctx0" brushRef="#br0" timeOffset="91434.9487">27789 12712 396 0,'-14'0'1'0,"1"-5"14"15,4 1 3-15,6 4-10 16,3 0-9-16,0 13-3 16,5 4 2-16,10 10 3 15,2 7-2-15,7 13 0 16,3 2-5-16,5 9-22 0,2 2-14 15,2-3-42-15,6-8-18 16</inkml:trace>
  <inkml:trace contextRef="#ctx0" brushRef="#br0" timeOffset="91669.2798">28373 13051 327 0,'5'-14'82'0,"3"-1"-69"16,2 1 8-16,5 7-14 0,4 7-5 16,9 0-2-16,0 14-2 15,5 8 1-15,-3 5 0 16,1 5-1-16,-3 2-3 16,-2 0-28-16,-5-4-5 15,-5-5-14-15,-4-7-58 0,-4-13-28 16</inkml:trace>
  <inkml:trace contextRef="#ctx0" brushRef="#br0" timeOffset="91825.5155">28580 12937 426 0,'-24'23'1'16,"-1"11"-3"-16,-1 18 0 15,-1 21 1-15,0 12 2 0,1 11-25 16,3-6-63-16,-1-4-124 16</inkml:trace>
  <inkml:trace contextRef="#ctx0" brushRef="#br0" timeOffset="92747.3625">28907 12616 334 0,'7'9'-4'0,"0"5"-1"0,0 11 0 15,6 14 5-15,1 16 4 16,1 12 0-16,0 6 0 15,5 2-2-15,2-4 0 16,-1-12 1-16,-1-12-2 0,-4-15-1 16,-5-11 2-16,-7-10-12 15,-4-11-45-15,0 0-22 16,-7-13-4-16</inkml:trace>
  <inkml:trace contextRef="#ctx0" brushRef="#br0" timeOffset="92950.4391">29012 12628 299 0,'0'-19'57'15,"-1"6"-49"-15,-1 4 12 16,2 9 4-16,0 7-24 0,7 13-1 16,2 12-1-16,2 7 2 15,1 11 2-15,5 0-2 16,-3 0 1-16,7-5-2 15,3-6-22-15,0-7-8 16,2-8-13-16,-6-7-34 0,-8-8-9 16</inkml:trace>
  <inkml:trace contextRef="#ctx0" brushRef="#br0" timeOffset="93184.7842">28773 13028 342 0,'-15'-16'12'0,"3"-7"-6"16,10-2 16-16,2-6-5 0,14 1-12 16,9-4-4-16,11 2 2 15,7-2-12-15,0 4 14 16,3 7-34-16,-5 3-33 15,-7 6-25-15,-6 5-6 16</inkml:trace>
  <inkml:trace contextRef="#ctx0" brushRef="#br0" timeOffset="93356.6711">28931 13003 194 0,'-2'4'19'15,"2"-4"17"-15,4-9-8 16,14-6-23-16,6-6-4 16,8-8-47-16,2-4-16 15,0-7-22-15</inkml:trace>
  <inkml:trace contextRef="#ctx0" brushRef="#br0" timeOffset="93747.2397">29319 12336 350 0,'2'-2'13'15,"2"0"-4"-15,1 2-13 16,5 16 5-16,3 6-4 16,2 12 3-16,3 6-1 0,-2 3 1 15,5 4 0-15,-2-4 0 16,-1-8 0-16,-2-4-4 15,-3-12-6-15,-5-6-6 16,-2-6 12-16,-6-4 0 16,0-3 2-16,-4 0 17 0,-9 0-13 15,-4-10 0-15,-5-4-2 16,0-8 1-16,-4-8-1 16,1-6 2-16,3-8 1 15,3-5 15-15,5-2-11 16,6 1 4-16,1 1 5 15,2 9 2-15,5 2-9 0,0 4-5 16,7 6-1-16,5 4-6 16,3 5-1-16,4 5-4 15,-1 4-39-15,-2 5-52 16,-3 5-51-16</inkml:trace>
  <inkml:trace contextRef="#ctx0" brushRef="#br0" timeOffset="93887.8696">29370 12477 179 0,'-2'12'96'0,"2"-10"-76"0,6-2 20 15,11-4-20-15,10-6-20 16,7-5 9-16,5-4-13 16,0-12-112-16</inkml:trace>
  <inkml:trace contextRef="#ctx0" brushRef="#br0" timeOffset="94544.1007">26046 14969 97 0,'-20'7'62'0,"8"-6"-21"0,7-1 42 15,0 0-33-15,5 0-24 16,6-3-24-16,8-8 0 16,6 0 3-16,5-1-4 15,8-4 0-15,5-2 1 16,6-2-1-16,7-4 1 0,8-5-2 15,6-3-2-15,8-7 3 16,8-4-2-16,4-4 0 16,6 0-7-16,8-7-2 15,3-5 7-15,4 0 5 0,3 2-4 16,3 0 5-16,-1 4-2 16,-1 4-6-16,1 5-30 15,-7 3-49-15,-2-2 16 16,5 2-8-16</inkml:trace>
  <inkml:trace contextRef="#ctx0" brushRef="#br0" timeOffset="94715.9187">28610 13708 39 0,'102'-56'53'15,"-7"2"-1"-15,-7 3 9 16,-5 5-21-16,-11 4-8 16,-9 7-6-16,-6 3-10 15,-3 5-1-15,-6 1-7 16,1 1-6-16,-6 0-1 0,-3 7 0 15,-2-2-2-15,-6 6-1 16,-7-2-37-16,-3 3-74 16,-8-3-50-16</inkml:trace>
  <inkml:trace contextRef="#ctx0" brushRef="#br0" timeOffset="95543.9985">26878 14615 183 0,'32'-23'-12'0,"4"-3"19"16,8-1-4-16,7-4 3 15,6-2-2-15,8-6-1 16,5-1 3-16,4 1-2 16,4-2 3-16,5 0-1 0,11 2-2 15,-1-2 1-15,9-4 0 16,6 0 2-16,7-5 1 15,-2-2-4-15,2-3 6 16,2 2 35-16,-3-1-41 0,0 1 2 16,-1-1 2-16,-4 3-3 15,-2 1 5-15,-7 3-7 16,-9 4 3-16,-4 6-4 16,-9 3-4-16,-5 8 2 15,-10 4-3-15,-8 4-17 16,-10 4-22-16,-15 1-39 0,-9 2-86 15</inkml:trace>
  <inkml:trace contextRef="#ctx0" brushRef="#br0" timeOffset="96950.1381">26004 13993 198 0,'0'-11'9'16,"0"0"16"-16,5-1 4 0,-5 1 1 16,1 4 4-16,3-4-17 15,-2 3-8-15,-1 2 0 16,3-1-3-16,-2 3 2 15,5 2-1-15,0 2-4 16,6 0-5-16,6 6 1 0,4 8 0 16,6 6 1-16,7 5-1 15,2 7 1-15,0 4-1 16,3 3 3-16,-4 2-1 16,-4 0-2-16,3-3 3 15,-8-1 1-15,-1-6-2 16,-1-5-2-16,-5-1-8 15,0-7-10-15,-8-6-20 0,1-5-35 16,-4-5 2-16,-7-2-63 16</inkml:trace>
  <inkml:trace contextRef="#ctx0" brushRef="#br0" timeOffset="97231.362">25892 14401 201 0,'-4'0'-3'16,"-4"-7"27"-16,8-9 3 0,20-7-23 15,9-4 3-15,10-7-5 16,9-1 0-16,3-3 1 16,5 3-3-16,2 2-11 15,-3 1-26-15,-2 4-26 0</inkml:trace>
  <inkml:trace contextRef="#ctx0" brushRef="#br0" timeOffset="98934.4124">28341 13069 127 0,'-14'-14'-1'0,"-3"1"24"16,3 1 0-16,-1 3 3 0,3 0 2 15,2 4-4-15,2-1-10 16,-1 3-4-16,7 3 1 15,2 0 16-15,0 0-16 16,2 0-29-16,13 0 23 16,1 3-2-16,5 6 2 15,6 8-5-15,6 2 1 16,2 7-1-16,3 5 0 0,1 3-1 16,1 3 1-16,0-1 0 15,-6-2 2-15,-2-4-4 16,-3-7-21-16,-6-5-36 15,-5-7 3-15,-5-8 2 0,-6-3-64 16</inkml:trace>
  <inkml:trace contextRef="#ctx0" brushRef="#br0" timeOffset="99184.3946">28561 12996 238 0,'-12'-9'-27'0,"0"2"36"16,-1 5-5-16,-1 2-1 0,-1 4-4 15,-2 12 1-15,-2 3-2 16,4 8 1-16,-4 6 2 16,3 5-2-16,2 7 2 15,2 7 1-15,-2 4-2 16,6-2-2-16,-1 0 4 0,-1-6-39 15,3-10-150-15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39:25.2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7243 5156 142 0,'-5'-4'9'0,"1"-2"18"16,1-1-13-16,-1 0-5 15,-2 1-5-15,3 0-1 16,-2-2-2-16,1 0 0 16,1 0-1-16,-1 1 1 15,2-3-2-15,1 5 2 0,1-2-1 16,-2 4 7-16,2-1 9 15,-2 0-4-15,2 4 6 16,0-2-12-16,0 2-8 16,4 0-4-16,6 0 8 0,2 0-1 15,3 2 4-15,5 6-4 16,1-2-1-16,6 2 0 16,4-1-1-16,-1 2 2 15,4 0 0-15,4-4-5 16,2 3 9-16,4-3-6 15,7 0 2-15,1-2 0 16,7 0-1-16,5 0 0 16,5 1-2-16,3-2 17 0,4 1-13 15,2-1-3-15,7 1 2 16,-2 0 0-16,2-1-2 16,5 0 2-16,5 0-2 0,-3 1 1 15,7-3 1-15,2 0 0 16,2 0-1-16,4 0 1 15,-2 0 0-15,2 0-1 16,-5-3 4-16,-5-1-2 16,-2 3 2-16,-7-3 4 15,-2 4-1-15,-11-1 5 0,1 1-6 16,-11 0-1-16,-2 0-3 16,-12 1 0-16,-6 4-1 15,-5 2 0-15,-10 2-1 16,-8-3-2-16,-6 0-12 15,-10 1-35-15,-6 0-24 0,-8-5-9 16</inkml:trace>
  <inkml:trace contextRef="#ctx0" brushRef="#br0" timeOffset="749.9451">7895 5153 165 0,'-2'-7'16'16,"0"2"-4"-16,2 1-2 16,0-1-6-16,0 2 2 15,0 0 1-15,0 1-3 16,0 1-2-16,6-1-5 0,1 2 4 15,4 0 1-15,-1 0 0 16,7 0-1-16,0 0-1 16,7 0 0-16,-1 0 0 15,8 2-3-15,1-1 1 16,4 1 5-16,6 1-2 16,6 0 0-16,6 0 1 0,4 1-2 15,3-1 0-15,7 1 0 16,5-1 1-16,1 0-1 15,-1-2-1-15,5 0 2 16,-1-1 1-16,2 0 5 16,1 0 1-16,2 0 8 0,-1 0-5 15,1 0-5-15,-3-1-2 16,-4-3-2-16,-1 3-2 16,-6-1 12-16,-5 2-11 15,-5 0-1-15,-5 0 1 16,-6 0-1-16,-8 8-10 0,-8 2-15 15,-8-1-48-15</inkml:trace>
  <inkml:trace contextRef="#ctx0" brushRef="#br0" timeOffset="2937.5087">3521 6209 124 0,'9'0'65'0,"2"0"-40"15,-1-2-22-15,7-2 2 16,0 1 4-16,5-2-2 0,3-1-2 15,4 1-1-15,2-1-2 16,-3-1 0-16,5-1 0 16,-3-2-1-16,-3 2-1 15,-1-1 1-15,-6 0-1 16,1 2 1-16,-8 0 5 0,1 1 3 16,-6 2-3-16,-4 1 9 15,-1 1-12-15,-3-1 0 16,0 3 3-16,0-2 6 15,0 0-7-15,-2 2-1 16,-4 0-1-16,-7 2-1 16,-5 0-6-16,-4 6 1 0,-8 5-6 15,-8 4-31-15,-3-2-12 16,-6 2-19-16</inkml:trace>
  <inkml:trace contextRef="#ctx0" brushRef="#br0" timeOffset="4578.1647">9407 6335 90 0,'-4'-7'21'0,"-1"2"-14"0,1 0-3 16,-1 1-3-16,0-1 1 16,-3 3-2-16,3 1 1 15,-2-3 0-15,-2 4-1 16,2-2 0-16,-1 0 1 16,3 2-1-16,0-2 0 0,1 2 1 15,1-1-1-15,3 1 3 16,0 0 2-16,0 0-2 15,0 0-2-15,0 0-7 16,0 0 8-16,0 0-1 16,5 1 0-16,2 3 12 15,0-1-9-15,5 0-2 0,0 1 1 16,3 0-1-16,0 0 1 16,4-2 0-16,1-1-1 15,1 1 2-15,2-2-2 16,2 2-1-16,-2-2 1 15,4 2 0-15,2-1-1 0,1 1 1 16,-1 2 0-16,4-3-2 16,-6 3 1-16,0-2-1 15,-4 2 0-15,-2-1 1 16,-4 2-2-16,-5 2 0 16,-2 1-4-16,-10-3-45 0</inkml:trace>
  <inkml:trace contextRef="#ctx0" brushRef="#br0" timeOffset="5984.3106">9572 6171 21 0,'-18'6'-1'16,"6"-1"2"-16,-3 1-1 16,1-1 1-16,-1 2 0 15,3 0-1-15,-5 1-1 16,2-3 1-16,1 2-7 0</inkml:trace>
  <inkml:trace contextRef="#ctx0" brushRef="#br0" timeOffset="6468.6511">9242 6353 87 0,'0'0'24'15,"-2"0"-6"-15,2 0 1 16,0 0-2-16,0 0-3 0,0 0-8 15,0 0-1-15,5 0-5 16,0-1 2-16,5 1-1 16,2 0 0-16,3 0-1 15,1 0 0-15,6 0 1 16,3 0-1-16,-1 0 1 0,5 0 1 16,2 0-2-16,-1-2 2 15,1-2-1-15,-4 1 0 16,3-1 0-16,-1 0 7 15,-2 1-2-15,0-1-1 16,0 3 0-16,-6-1-4 0,1 2 0 16,-4 0-1-16,-4 0 2 15,-2 0-2-15,-5 0-2 16,-2 0 2-16,-2 0-9 16,-3 3 9-16,0-1-5 15,0 0-19-15,0 0-16 0,-5-2-19 16</inkml:trace>
  <inkml:trace contextRef="#ctx0" brushRef="#br0" timeOffset="6952.9895">9150 6373 22 0,'9'0'37'0,"4"0"-15"16,3 0-7-16,2 0-8 15,2 0-4-15,3 0 0 16,4 0-2-16,2 0-1 16,3 0-8-16,2 0-41 15</inkml:trace>
  <inkml:trace contextRef="#ctx0" brushRef="#br0" timeOffset="8187.3491">10138 6302 151 0,'-2'0'-7'0,"0"0"29"0,2 0-7 16,-1 0-3-16,1 0-3 15,0 0-6-15,0 0-3 16,0 0 0-16,1 0 2 15,3 0-1-15,4 1 0 16,0 2 0-16,3 0-1 16,1-3 1-16,3 1-1 0,1 1 0 15,0-2 0-15,6 0 2 16,-3 2-1-16,6 0-1 16,1-2 2-16,-1 2-2 15,7 0 1-15,1-2-1 16,2 1 1-16,5 1 0 15,-2 2 0-15,5-3-1 0,1 1 1 16,2 0-1-16,0 0 3 16,3-1 4-16,1 2-7 15,3-2 1-15,2-1 1 0,4 2-1 16,4-2 0-16,0 0 0 16,3 0 2-16,-2 0-5 15,5 0 4-15,3 0 0 16,-4 0 3-16,2-2 3 15,0 2 9-15,-3 0-14 16,-1 0 0-16,-1 0-2 16,-1 4 1-16,-3 1-1 0,-1 0-1 15,-1 1 1-15,-5-3 0 16,-1 3-1-16,-1-1 0 16,-1 0 1-16,-3-1-1 15,-1 2 0-15,-2-2 0 0,-2 0 0 16,-2 0 1-16,0-1-1 15,-1 1 0-15,-2-1 2 16,-1 1-2-16,-1-1 0 16,-2 1 0-16,-2 0 0 15,3-1-2-15,-4 1-27 0,-5-1-27 16,1-3-48-16</inkml:trace>
  <inkml:trace contextRef="#ctx0" brushRef="#br0" timeOffset="14640.3061">3268 6976 190 0,'0'-9'-23'0,"1"-4"38"0,4 3-5 16,3 1-4-16,1-2 3 15,-2 2-1-15,3 0 12 16,2 2-15-16,-2 0-2 16,5 0-1-16,-1 1 0 0,3-1-1 15,4 2 5-15,4-2-6 16,0-2 0-16,2 2 2 16,2-2-1-16,0-4-1 15,-2 2 1-15,-3-1 0 16,0 2 7-16,3-1 3 0,0 0 1 15,2 0-5-15,1-1-6 16,4 1 1-16,0-1-1 16,2 1-1-16,-2 1 1 15,-5 0-1-15,-4-1 1 16,-6 4-1-16,-5 0 1 16,-8 4-1-16,-4 0 0 0,-2 3 1 15,-2 0 9-15,-11 3-11 16,-14 9 5-16,-9 8-6 15,-15 8-7-15,-13 8-19 16,-15 3-68-16</inkml:trace>
  <inkml:trace contextRef="#ctx0" brushRef="#br0" timeOffset="18140.126">10080 7443 181 0,'-3'0'46'0,"-1"0"-6"15,1-4-22-15,1 3 1 16,0-3-10-16,1 4-3 16,1-2 0-16,0 1-3 15,0-1 2-15,0 0 1 16,0 2-5-16,0-3 1 15,10-1 0-15,3-3-1 0,6 0 1 16,7-4-2-16,-1-2 2 16,5 1-1-16,3-2 7 15,-3-2 0-15,4 0 4 16,0-1-3-16,0 1-3 16,2 2-2-16,-2 2 0 15,-2-1-3-15,-3 4 0 0,-5 4-1 16,-2 2 1-16,-10 3-2 15,-3 0-22-15,-9 8-41 16,-4 1-80-16</inkml:trace>
  <inkml:trace contextRef="#ctx0" brushRef="#br0" timeOffset="20374.4469">10043 7584 129 0,'0'0'129'15,"0"-3"-119"-15,0-4-9 16,3-4 0-16,4 4 3 16,5-4-3-16,3-3 0 15,7-3 0-15,7 0 1 0,3 1 1 16,2-4-7-16,0 0-5 16,4-1 0-16,0 3 5 15,1-5 2-15,1 1 3 16,1 3-10-16,-1-4-70 15,-6-1-78-15</inkml:trace>
  <inkml:trace contextRef="#ctx0" brushRef="#br0" timeOffset="22905.5634">10438 7456 137 0,'0'0'109'16,"0"0"-78"-16,2 0-11 0,5-4-15 15,4-1-3-15,5-3-1 16,5 1 1-16,5 0 0 15,3 0-2-15,1 0 1 16,4 0-1-16,-2 2-24 16,-3 1-34-16,-6 0-22 0,-7 3-22 15</inkml:trace>
  <inkml:trace contextRef="#ctx0" brushRef="#br0" timeOffset="23124.2581">10564 7413 112 0,'-22'0'17'0,"4"0"19"0,3-2 12 16,8-3 22-16,2 1-27 15,5 1-15-15,0-3-10 16,5 3-17-16,8-1 3 0,7 0-1 16,3-1-4-16,3 2-3 15,2-1-16-15,-3 1-5 16,-3 1-17-16,-4 0-19 15,-8 2 2-15,-3-4-25 16</inkml:trace>
  <inkml:trace contextRef="#ctx0" brushRef="#br0" timeOffset="23327.4099">10391 7457 319 0,'9'0'50'0,"7"-3"-49"15,8-6 0-15,3 0-4 0,7 0-15 16,0 0-29-16,0 0-40 16,0-5-4-16</inkml:trace>
  <inkml:trace contextRef="#ctx0" brushRef="#br0" timeOffset="24171.0856">10513 7359 118 0,'-2'0'28'16,"2"0"-3"-16,0 0-5 0,0 0-9 15,0 0-2-15,0 0-5 16,0 0 3-16,4 2-2 16,5 0 11-16,3-2-13 15,3 2-4-15,3 0-22 0,2-2 9 16,-1 0-10-16,-1 0-15 15,-3 0 24-15,-3 0 10 16,-3 0 6-16,-4 0 3 16,0 0 8-16,-5-2 22 0,0 0 12 15,-3 2-15-15,-6 0-25 16,-1 0 0-16,-7 0 0 16,2 0-4-16,-5 4 0 15,-1-1-3-15,6 2 2 16,4-3-2-16,3 0 1 0,5-2 1 15,3 2-3-15,0-2-7 16,2 0 5-16,11 0-8 16,2 0-13-16,7-2 5 15,5-7-22-15,2-2-44 16</inkml:trace>
  <inkml:trace contextRef="#ctx0" brushRef="#br0" timeOffset="24624.2049">10519 7438 198 0,'7'0'63'16,"2"-4"-51"-16,-2 1-10 16,6-1-1-16,-1 1 0 0,1-1 0 15,5 2-1-15,-4 1 0 16,-1-2 1-16,-1 2-1 16,-3 1 0-16,2 0-2 15,-4 0-3-15,1 0-3 16,-1 0-5-16,0 0-22 0,0 0-18 15,-4 0-8-15,1 1-41 16</inkml:trace>
  <inkml:trace contextRef="#ctx0" brushRef="#br0" timeOffset="24967.9017">10611 7402 99 0,'-12'-3'34'16,"0"-3"-2"-16,-1 3-7 16,3-1 16-16,-4 2-24 15,2 0-6-15,2 1-6 0,1 1-4 16,-1 0 1-16,5 0 0 15,3 0-3-15,1 0 0 16,1 0-11-16,0 0 6 16,1 0 13-16,12 0-3 15,2 0-2-15,5 0 0 16,4 0-1-16,8-2-1 0,3-3 2 16,4-2-15-16,6-1-35 15,0 0-23-15</inkml:trace>
  <inkml:trace contextRef="#ctx0" brushRef="#br0" timeOffset="27687.2924">10351 7495 90 0,'-6'-6'13'15,"-5"3"0"-15,5-1-2 16,1 1-3-16,-1-1-4 16,3 3 0-16,1-1-1 15,2-2 1-15,0 2 0 0,0 0 3 16,2-1 2-16,5-1-3 16,3 1-1-16,4 0-1 15,6-3 2-15,1-1-1 16,4 0-3-16,4 1-2 0,-1 1 2 15,3-2-1-15,0 1-1 16,-4 0 1-16,0 0-2 16,-5 2-2-16,0 3-1 15,-5-3-24-15,-3 2-16 16,-4 0-12-16</inkml:trace>
  <inkml:trace contextRef="#ctx0" brushRef="#br0" timeOffset="28077.9023">10509 7386 66 0,'-12'0'14'0,"2"0"7"16,0 0 5-16,3 0-10 16,4 0-2-16,-1 0 0 0,2 0 3 15,1-2 2-15,1 0 19 16,0 2-26-16,0-1-10 15,8-1 8-15,5 0-6 16,1 0-4-16,4 1-2 16,4-3-10-16,0 2-6 0,1 1-30 15,1-1 20-15,-2 0 6 16,-2 2-2-16,-2-2 4 16,-3 2-19-16,-1 0-21 15</inkml:trace>
  <inkml:trace contextRef="#ctx0" brushRef="#br0" timeOffset="32515.3924">6234 8221 245 0,'9'0'42'0,"2"-4"-11"16,4 2-23-16,-1-1-4 16,4-1-4-16,-1 3 1 15,3-2-1-15,1 3 1 16,1-1-2-16,2-1 2 15,-1 2-1-15,3-2-1 0,0 0 1 16,3 1-1-16,-1-1 1 16,5-2-3-16,2 0 3 15,4-2-1-15,0 0 2 16,8 1-1-16,1 0 0 16,4-2 1-16,4 1-1 15,1-1 0-15,2 2 0 0,2-1-1 16,2 3 1-16,-2-1-8 15,0 4 2-15,2-1 2 16,-2-2 1-16,2 3 0 16,0 0 4-16,6-1-3 0,1 1 0 15,3-2 1-15,5-2 1 16,0 1-2-16,1-2 0 16,4-2 2-16,-2-1 2 15,-2 2-11-15,1 2 10 16,0-2 3-16,-1-1-4 15,3 3 2-15,-3 3 0 0,3-1-2 16,-2 2 5-16,1 0-4 16,-1 0 0-16,-2 0-1 15,-3 0 0-15,1 0 0 16,-5 0 1-16,-4 0-2 0,-1 0 2 16,-5 0 0-1,-2 0-2-15,-6 0 2 0,-3 0 0 16,-5 0-1-16,-6-2 3 15,-1 2-3-15,-9 0-1 16,-10 0-18-16,-4 0-158 16</inkml:trace>
  <inkml:trace contextRef="#ctx0" brushRef="#br0" timeOffset="34280.9773">11097 7731 184 0,'-7'0'34'0,"0"0"20"0,1-4-33 16,-2 1-7-16,0 0-1 15,3 0-3-15,-4-1-6 16,-3 1 1-16,4-1-1 16,-3-1-2-16,3-1 0 15,1 3 0-15,0 1-1 0,6-3 2 16,1 1-5-16,1-3-8 16,13 0-7-16,10-2-8 15,1 0-12-15,9-2-22 16,0 4 19-16,-1 0 0 15,-5 3 13-15,-6 4 34 16,-3 0-1-16,-5 0 2 0,-8 10 17 16,-2 2-9-16,-2 2-4 15,-2 3-4-15,-2 0 4 16,-5 3-2-16,0-3-2 16,0 1-1-16,1 2-1 15,1-2-1-15,3 0-4 16,2 0-2-16,0 0-1 0,2 1 1 15,6-2 2-15,2-3-3 16,4 1 3-16,1-2-1 16,-1-1 6-16,2-1 2 15,-2-2 4-15,-2 1 16 0,-4 0-20 16,-2-1-2-16,-6-1 0 16,0 5-4-16,-9-3 4 15,-9 6 5-15,-10-4 0 16,0 5-8-16,-5 1 0 15,-1-3-2-15,4 0-1 0,-1-2 0 16,10-5-15-16,7-5-70 16,5-3-75-16</inkml:trace>
  <inkml:trace contextRef="#ctx0" brushRef="#br0" timeOffset="34546.6178">11499 7742 326 0,'11'-4'21'16,"-2"-2"2"-16,3 2-20 16,3 4-2-16,2 0 0 15,2 3-1-15,2 8 0 16,0 4 0-16,3 2 1 15,-4 4-1-15,-1-2-1 0,-2 3 2 16,-1 0-4-16,-2-3-12 16,-3-3-15-16,0-6-27 15,-2-5-45-15</inkml:trace>
  <inkml:trace contextRef="#ctx0" brushRef="#br0" timeOffset="34749.6843">11797 7706 330 0,'-7'-13'26'0,"0"1"4"15,-1 5-17 1,0 3-4-16,-3 4-8 0,-2 7 0 16,-3 12-1-16,-4 6 0 15,0 8 0-15,-2 9 0 16,0 4 0-16,3 0 0 15,4-1-14-15,4-7-31 0,2-9-75 16</inkml:trace>
  <inkml:trace contextRef="#ctx0" brushRef="#br0" timeOffset="35234.052">11899 7543 443 0,'0'-11'9'0,"2"-3"3"16,9 0-8-16,3 3-5 0,3 4-1 15,2 2 0-15,3-1-12 16,-2 3-14-16,-4 3 6 16,-3 0-3-16,-6 0 14 15,-2 7 1-15,-5 2 1 16,0 4 4-16,0 2 5 0,-2 1-1 16,-3 4 2-16,3-2-1 15,2 0 0-15,0 0 0 16,4 0-3-16,8-3 0 15,4 0 0-15,0 1 0 16,1-2 1-16,0 0 2 16,-2-1 2-16,-3-3 2 0,-2 3 10 15,-5-1-1-15,-5 3-2 16,0-1-3-16,-9 6 1 16,-14 5-1-16,-11 7-5 15,-12 11 2-15,-18 7-4 16,-11 5-41-16,-15 3-110 0</inkml:trace>
  <inkml:trace contextRef="#ctx0" brushRef="#br0" timeOffset="37827.8485">12731 7432 299 0,'0'-10'13'0,"0"-3"15"0,0 1-12 16,0-3-4-16,6 1-3 15,2 2-4-15,3-3 4 16,5 3-3-16,0 1 0 15,4-1-6-15,2 5 0 16,1 5 1-16,-1 2-2 0,-1 0 1 16,-3 9-2-16,-3 10 2 15,-5 7-3-15,-6 4 1 16,-4 6 0-16,0 3-2 16,-14-2-1-16,-3 1-1 15,1-5-14-15,1-4 21 16,3-8 0-16,5-4-1 0,4-5 2 15,3-3-4-15,5-4 5 16,9-1 1-16,8-4 2 16,7 0 1-16,6 0-1 15,5-9-3-15,3-5-3 0,0 0-17 16,-2-6-24 0,-3-2-36-16,-7-1-53 0</inkml:trace>
  <inkml:trace contextRef="#ctx0" brushRef="#br0" timeOffset="38030.9109">13253 7301 284 0,'0'-16'14'15,"0"3"24"-15,6 2-14 16,0 4-8-16,2 5-4 16,3 2-9-16,5 0-3 15,2 9 0-15,2 7 0 0,2 4 0 16,-2 1 1-16,4 1-1 15,0-6 0-15,-4 2-22 16,-3-8-27-16,0-4-59 16,-5-6-52-16</inkml:trace>
  <inkml:trace contextRef="#ctx0" brushRef="#br0" timeOffset="38249.6553">13489 7172 358 0,'-6'0'14'0,"-2"0"6"15,-2 9-16-15,1 12-4 16,-5 10 0-16,0 6 0 16,-5 8 0-16,4-1 1 15,1 4-1-15,4-3 1 0,7-8-3 16,3-2-2-16,0-8-38 15,0-10-63-15,3-6-27 16</inkml:trace>
  <inkml:trace contextRef="#ctx0" brushRef="#br0" timeOffset="38593.3728">13667 7068 332 0,'7'-5'8'15,"-4"0"11"-15,2 5-6 16,1 0-14-16,2 7 1 16,0 7 0-16,1 4 0 15,-1 7 0-15,1 0 1 0,-1 2 0 16,1-4-1-16,1-3 0 15,-3-2 0-15,-1-6 0 16,1-5 0-16,0-2 1 16,0-1 6-16,5-4 4 0,3 0 3 15,5 0-8-15,6-9-4 16,4-4 0-16,4-4-3 16,2-6-5-16,1 1-49 15,-7-5-16-15,-4 0-77 16</inkml:trace>
  <inkml:trace contextRef="#ctx0" brushRef="#br0" timeOffset="38968.3715">13346 7771 99 0,'-35'27'34'0,"6"-5"-29"16,6-4 2-16,3-3 3 15,7-4-6-15,4-4 0 16,6-3-1-16,3-4 3 16,2 0 16-16,14-5 4 15,7-11-20-15,9-5 13 16,12-8-13-16,5-1-21 0,13-10 17 15,3-3 18-15,3-5-9 16,4-2 15-16,-4 2-2 16,1 2-4-16,-7 4-8 15,0 7-4-15,-9 3-6 16,-4 5-2-16,-8 4 0 16,-6 8-10-16,-8 5-25 0,-3 2-43 15,-14 8-5-15</inkml:trace>
  <inkml:trace contextRef="#ctx0" brushRef="#br0" timeOffset="40374.5264">8181 8792 84 0,'-6'-9'5'0,"1"0"-1"15,-4 0-1-15,0 2 0 16,-2 2-1-16,2-1-2 0,0 1 0 15,-2 1 0-15,4 3 3 16,2-1 11-16,0 0 3 16,-1 0 2-16,5-2 6 15,-1 1 4-15,2-2 7 16,3-4 6-16,11-2-31 0,10-3-1 16,3-1-5-16,7 1-5 15,3-2 2-15,3 3-4 16,-2 5-28-16,-4 2-23 15,-3-1-4-15,-3 0-82 16</inkml:trace>
  <inkml:trace contextRef="#ctx0" brushRef="#br0" timeOffset="48233.3082">7883 8745 174 0,'-2'0'10'15,"-2"0"12"-15,3 0 1 16,1 0-3-16,-2-3 5 15,2 1-20-15,0 0-1 16,0-1-3-16,0 1-1 16,0 0-5-16,0-2 2 0,0 3-9 15,0-1 10-15,2 0-4 16,3 0 6-16,0 1 1 16,2 1-1-16,4 0 0 15,0-2 0-15,3 2 0 16,1 0 3-16,0 0-3 0,2 0 0 15,1 0 2-15,1 0-2 16,2 0-1-16,2 0-1 16,1 0 3-16,2-2 3 15,3-3 3-15,1-1-1 16,1-1-5-16,1 2 3 0,-3 0-3 16,-2-3 0-16,-2 1-1 15,-8 2 0-15,2-4 2 16,-5-2-1-16,1-1 3 15,-3-3 4-15,-3-1 9 16,2-1-14-16,-4-3-1 16,-4 0-2-16,1-1-2 0,-4-1 3 15,0-1-1-15,0-4 6 16,-7 2 2-16,0-3-1 16,-4-2-4-16,2 3-1 15,-2-3-1-15,-3 3-2 0,1 4-5 16,-2-1 6-16,-4 6 5 15,-1 3-4-15,-2 2 1 16,-5 2 0-16,-2 2-1 16,-4 2-1-16,1 5 0 0,-4-1 2 15,3 3-2-15,-1-2 1 16,2 2 1-16,-2 0-1 16,0 0 0-16,2 7-1 15,-4 6 1-15,-3-1-1 16,2 4-1-16,-2 2 1 15,1 3-1-15,4 1 0 16,2 3 0-16,5 0-1 0,0 2-2 16,3-1-2-16,9 3-11 15,0-1 0-15,6 1-7 16,4-2-2-16,5-1 21 16,0 0-5-16,0 0-2 0,1-2 2 15,12 0 3-15,0 2-1 16,8-7-9-16,4-5-41 15</inkml:trace>
  <inkml:trace contextRef="#ctx0" brushRef="#br0" timeOffset="50233.1624">8258 9378 112 0,'1'-3'15'16,"3"-1"6"-16,-2 1-3 0,4-1-4 15,1 1-3-15,0 2 2 16,3-3 14-16,2 1-15 15,0 1-4-15,3 1-1 16,-1 1-1-16,6 0-1 16,-1 0-3-16,3 0 0 15,5 0-1-15,2 0 0 0,5 0 0 16,0 0-1-16,5 0 1 16,-1 0 3-16,3 0-2 15,0 0-1-15,1 1-1 16,1 1 2-16,0 1 0 15,0-2-1-15,5 3-1 16,1-1 1-16,0 1-1 0,2-1 0 16,0 1 0-16,3-3 1 15,-1 3-1-15,3-2 0 16,-2 0 1-16,2 2-1 16,-3-2 0-16,3 2 0 15,-2 0-1-15,2-1 3 0,3 1-2 16,2 1-1-16,0-2 1 15,2-2 1-15,2-1-1 16,-2 2 0-16,-1-2 2 16,0 0-2-16,-1 2-2 0,-2-2 4 15,-1 0-2-15,-1 0 2 16,1 0-2-16,2 1-2 16,-3 1 4-16,1-1-4 15,0 2 2-15,-3 0 0 16,0-3 0-16,-4 2 2 15,-2-2-6-15,1 0 6 16,-3 0-2-16,2-2 0 0,-3-1-8 16,1-4 9-16,-4 2-6 15,1-1-2-15,0 0 10 16,-5 3-3-16,0-1-1 16,0 4 4-16,-7 0-3 0,-2 0-2 15,-2 7 2-15,-6 6-10 16,0-2-54-16,-10-2-12 15</inkml:trace>
  <inkml:trace contextRef="#ctx0" brushRef="#br0" timeOffset="52592.372">18195 6968 387 0,'0'-17'14'0,"0"-3"11"16,0 7-11-16,0 5-7 15,0 1-5-15,0 7-1 16,0 0-3-16,0 0-4 15,4 7-2-15,-2 9 4 16,-1 5 1-16,3 8 0 0,-1 6 1 16,-1 7-1-16,-2 6 0 15,2 9 2-15,-1 2 2 16,4 5-2-16,-3 2 2 16,1 7-2-16,4 2 2 15,0 4-2-15,6 4 1 0,-1 5 0 16,5 6-1-16,2 0 0 15,1 1 2-15,-2-2 0 16,2 3 0-16,0-3-1 16,-5-6 3-16,0 1-3 15,-4-2 1-15,-2-10-1 0,-3-4 1 16,-3-8-1-16,-3-9 0 16,0-8-22-16,-3-15-6 15,-5-15-67-15,-1-17-54 16</inkml:trace>
  <inkml:trace contextRef="#ctx0" brushRef="#br0" timeOffset="53873.5171">18531 6744 177 0,'70'-13'0'0,"5"-3"12"0,1 4 2 15,2-2 15-15,0 3-14 16,-1-2-5-16,-6 5-5 16,-3 0 1-16,-6 3-5 15,-6 0-1-15,-6 1-1 16,-1 3-3-16,-2-3-4 15,-3-2 7-15,5 3 3 0,-1-3 0 16,5 1-1-16,1 1-2 16,-1-3-1-16,1 2 2 15,0-1-8-15,-1 0 4 16,-6-2 5-16,2 1-4 0,-4 0 4 16,-3 0-1-16,0 1 4 15,-2-1-3-15,-1 1 5 16,1-1-2-16,-4-2 1 15,1 3 2-15,-4 1-5 16,-1 0 3-16,-5-3 3 0,-5 4 8 16,-7 3 0-1,0 0-4-15,-6 1-7 0,-2 0-6 16,-4 0-2-16,2 6 2 16,-5 6-2-16,2-4 0 15,-2 5 9-15,0 0-4 16,0 4-1-16,-2 2 0 15,-3 2 0-15,2 3-1 0,-1 2 0 16,3 6 1-16,-1 3-1 16,0 5 0-16,2 3 0 15,0 7 0-15,0 4 0 16,0 3 2-16,5 5-2 0,7 4 1 16,0 6-1-16,4-3 1 15,2 5-1-15,2-1 0 16,1 0 0-16,1-2 0 15,0-1 2-15,-3-2-2 16,1 3 0-16,2-2 1 0,-5 1-1 16,0-3 0-16,-3-2 1 15,1-1-1-15,-3-5 0 16,1-4 0-16,-4-3 1 16,-4-3-1-16,0 0 0 15,-1-4 0-15,-1-4 0 16,-3-2 0-16,0-5 1 0,0 0-1 15,0-4-1-15,-2-2 1 16,-8 1 0-16,-4-4 0 16,-4-2-1-16,-4-1 0 15,-1-1 1-15,-4-3 1 0,-3 0 1 16,-3-2-1-16,-4 2 1 16,-5-2 2-16,-6 1-1 15,-8 0-1-15,-7-1 0 16,-6 1 1-16,-8 0-3 15,-11 1 0-15,-8-3 0 0,-13 0 0 16,-3 1 0-16,-3-2 1 16,-1-3-2-16,6 0 2 15,7-3-1-15,2 1 1 16,8-1 0-16,1-1-1 16,6 1 2-16,4 0-1 15,-1-3-4-15,7 4 5 16,5-4-28-16,6-1-17 0,6-4-40 15,8 0 0-15</inkml:trace>
  <inkml:trace contextRef="#ctx0" brushRef="#br0" timeOffset="54545.3487">19001 6747 269 0,'-8'-12'7'15,"3"-2"14"-15,0 5-2 0,3 3 3 16,1 3-14-16,1 3 0 16,0 0-11-16,0 0-2 15,0 6 6-15,5 6 2 16,1 7-3-16,1 5 0 16,3 8 0-16,0 7 0 0,2 5 0 15,0 10-2-15,5 6 3 16,2 12-3-16,0 6 2 15,-1 6 0-15,-1 9 1 16,2 4 0-16,-2 0-1 0,0 3 1 16,1 0 2-16,-1 2-1 15,4 0-3-15,-1-6 6 16,2 0 1-16,0-5-1 16,-3-2 0-16,1-7-1 15,-5-3 1-15,-3-3-2 16,-3-4-1-16,-1-6 0 0,-6-7-1 15,-1-4 1-15,-1-7 0 16,0-5-2-16,-3-7-20 16,-5-10-22-16,1-9-34 15,4-14-39-15</inkml:trace>
  <inkml:trace contextRef="#ctx0" brushRef="#br0" timeOffset="55092.1908">19643 6772 355 0,'3'-39'10'16,"4"2"10"-16,0 6-4 16,1 8-1-16,-1 5-4 15,-2 4-4-15,-1 7-2 16,-1 4-3-16,1 3-3 15,-1 6-8-15,3 10 7 16,0 9-1-16,2 12 2 0,3 8 2 16,2 11-1-16,2 8 0 15,6 9-1-15,-1 8 1 16,0 4 0-16,2 1 1 16,-2-1 0-16,-2 3 1 15,2 1-2-15,-3 0 0 0,-2 0 0 16,2 4 0-16,-2 0 0 15,2 0 0-15,-3-4 0 16,3-4 0-16,-2-1 1 16,2-3-1-16,-3-6 0 15,-4-8 0-15,0-1 1 16,-7-2-1-16,1-5-4 0,-4-5-15 16,0-4-15-16,-7-6-24 15,-10-6-53-15,0-13-16 16</inkml:trace>
  <inkml:trace contextRef="#ctx0" brushRef="#br0" timeOffset="55685.8792">18168 7789 330 0,'0'-21'-17'16,"7"-2"36"-16,8 2 0 16,4 0-6-16,10 2-12 0,7-1 2 15,9 1 2-15,9 1-4 16,6 0 1-16,11 2-6 15,8-2 8-15,9 2-3 16,7 0-2-16,8-2 2 16,4-1 0-16,8-1-1 15,2 0 2-15,5-1-4 0,-3 0 1 16,-5 1 4-16,-2-2-4 16,-7 3 3-16,-8 1-3 15,-5 0 2-15,-6 0-3 16,-5 2 3-16,-7 2 0 15,-6 2-1-15,-7 2-1 0,-11 4 1 16,-9 2-1-16,-8 4 0 16,-8 0-6-16,-10 4-17 15,-13 6-22-15,-2 6-51 16,-17 4 25-16,-12 1-14 16</inkml:trace>
  <inkml:trace contextRef="#ctx0" brushRef="#br0" timeOffset="56263.9606">18168 8437 241 0,'-5'0'14'0,"0"0"33"16,5-6-16-16,0 2-4 0,0 1-24 16,7-2 2-16,7 1-8 15,8 1 2-15,6-3 2 16,8 1-1-16,10 1 0 16,3-3-12-16,7-2-3 15,10-1-7-15,4-5-6 16,11-1 19-16,4-2 7 0,3-3 7 15,7 2-6-15,-1-3 4 16,-3 1-4-16,2 1 2 16,-3-2 1-16,4 3-5 15,-1-1 10-15,2-2 4 0,0 3-7 16,-3-2-2-16,-2 3 2 16,-12-2-3-16,-5 4 1 15,-11 6-1-15,-10 3-1 16,-9 2-2-16,-5 2 0 15,-9 3-39-15,-7 3-14 16,-8 3-7-16,-6 0-67 0</inkml:trace>
  <inkml:trace contextRef="#ctx0" brushRef="#br0" timeOffset="58060.7539">17933 6638 92 0,'0'0'48'0,"0"-3"-44"15,0 3-4-15,0 0 4 16,5 0-3-16,3 0-2 16,-3 0 1-16,0 0 0 15,1 3 0-15,-1-2 0 16,1 2-5-16,1-3-53 0</inkml:trace>
  <inkml:trace contextRef="#ctx0" brushRef="#br0" timeOffset="61622.9614">17446 6771 146 0,'-5'0'4'0,"-2"-3"0"16,0 0 5-16,2 0 2 0,1-3 4 16,0 1 1-16,2 1-4 15,0 1 16-15,2-1-14 16,0 2-6-16,0-5-2 15,-2 4 2-15,2-1-1 0,0 1-2 16,0-1 0-16,-1 4-4 16,1-2 0-16,0 2 0 15,0 0-3-15,0 0-6 16,0 0 7-16,0 2 0 16,0 5 0-16,0 2 0 15,0 0 0-15,0 3 1 16,0 1 0-16,0 1 0 0,1 4 0 15,-1 1-1-15,0 3 2 16,0-1-2-16,0 3 2 16,0-3-1-16,0 4 0 15,0-2 0-15,0 2 0 16,2 0 0-16,-2 2 0 0,0-2 0 16,0 2 0-16,0-1 0 15,0 3 0-15,0 1 1 16,0-1 0-16,0 1 0 15,0 0 0-15,0 1 1 0,0 1-1 16,0-3 3-16,-3 1-4 16,1 2 1-16,-2-2 0 15,1 3-1-15,3 0 0 16,0 5 1-16,0-2-1 16,0 1 1-16,0-1-1 15,0 1 0-15,0-1 0 0,0 0 0 16,0-1 0-16,0 3 0 15,0 0 1-15,0 0-1 16,0 2 0-16,0-2 1 16,0 4-1-16,0-5 0 0,0 4 0 15,2 0 1 1,-1 0-1-16,3 0 0 0,1 3 0 16,-1 1 0-16,-3 2 1 15,2-1-1-15,-1-2 0 16,3 1 1-16,-3 0-2 15,0-2 1-15,1 2 0 0,0-3 0 16,3 5-2-16,-1-4 3 16,1-1-1-16,-2 1 0 15,3-2 1-15,-1-2-2 16,1-1 1-16,1 0 0 16,1 1-1-16,-2-2-1 0,3-3 3 15,-2 0-2-15,1-2 1 16,0-2 1-16,0-2 0 15,0-1 0-15,-2-2 0 16,-2 1 1-16,2 0 1 16,-4-2-2-16,2 0 0 0,-1-1 0 15,1-2 0-15,-2 3 0 16,1-5 0-16,-1 3-1 16,2-5 1-16,-2 4-1 15,1-6-1-15,1 2 3 16,-2-2-1-16,1-2-1 0,1 2 1 15,0-7-1-15,-2 3 1 16,-1-4-1-16,0 0 0 16,1 4 0-16,0-4 2 15,-1 0-4-15,2 0 4 16,-1 0-2-16,-1 1 0 0,0-1 0 16,-1 0 1-16,2 0-1 15,-1-1 1-15,-2-1-1 16,2 0 0-16,-1-1 0 15,1 1 0-15,0-1 1 16,3-1-2-16,-2-1-3 16,4 2 4-16,3-3 2 0,-1-1 0 15,3 2 0-15,3-2 1 16,1 0-3-16,2 0 0 16,2 0-3-16,3 0 7 15,0 0-5-15,4 0 1 16,5 0 0-16,1-2-4 0,4-3 8 15,5 2-3-15,-1-3-8 16,4 1 9-16,2-1-4 16,-1 1 2-16,3-1 1 15,0-1-2-15,-1 2-4 16,2-2 7-16,-2 0-3 16,1 1 6-16,2-1-10 0,0 2 5 15,3-2 1-15,0 1 1 16,2-1 0-16,1 0-4 15,2 2-14-15,2-2 21 16,2 1-6-16,-2 1-3 0,6-2-11 16,-8 5 13-16,0-4-1 15,-1 3-1-15,-1 0-14 16,-1-3 28-16,0 1-8 16,2 2 0-16,-2-1 1 15,4-2-3-15,-1 1 1 16,0-1 0-16,6 3 0 0,-4-3-1 15,0 0 1-15,2-1-1 16,0 0-1-16,-4-1 1 16,4 1 0-16,-1-2 2 15,6 0-1-15,-2 0 0 16,-1-2 1-16,3 3-2 0,-2-2 2 16,-3 1 2-16,-1-3-2 15,1 4-3-15,-5-1 3 16,-2-3 1-16,-4 3 1 15,1-1 0-15,-4 0 2 16,-4 3-3-16,0-3-3 0,-4 3 4 16,1 1-3-16,-3-1-1 15,-3-1 0-15,1 3 0 16,-1 1 1-16,-1-1 0 16,-3 0-2-16,-3 2 1 15,-1-1 0-15,-4 1-1 0,-6 2 1 16,-1-1 0-16,-3-1 1 15,-6 0-7-15,-3 0 7 16,-1 0 10-16,-2-1 2 16,-1 0 0-16,-1-2-7 15,0 2-6-15,0-1 2 0,0-4 0 16,0 1 1-16,0 0-1 16,0-2-1-16,0-2 0 15,0-1-1-15,0 2 0 16,0-9 1-16,0 4-2 15,0-4 2-15,0 0-2 16,0-3 1-16,0 0-1 0,-1-2 2 16,-1 0 0-16,0 0 0 15,0 0 0-15,-1 0-1 16,-1 2-3-16,1-2-2 16,0 0 5-16,-1-4 3 15,2 1-1-15,-2-1-2 0,2-3 1 16,2-2-2-16,-2-1 1 15,1 1 1-15,-1-6-1 16,0 4 1-16,2-1-1 16,0-2 1-16,0 1 0 0,0-2-1 15,0-2 1-15,0 1-1 16,0 0 0-16,0 0 0 16,0 0 0-16,0 2 0 15,-2-1 1-15,1 0 0 16,-3 0 1-16,2-2-4 15,1-1 4-15,-3-1-2 16,-1 2 0-16,-1-3-2 0,2 3-3 16,-3 0 4-16,2-1 3 15,-2-2-2-15,1 0 2 16,-1 0-2-16,2 1 0 16,-2-2 1-16,0 3-3 0,-3-2 0 15,2 1 2-15,-3-1 0 16,-2-1 1-16,1-1-1 15,0-1 0-15,0-2 1 16,2 3 0-16,0-1-1 16,0 2 0-16,3-4 0 0,0 4 1 15,2-4-1-15,0 2 1 16,0 1-1-16,0 3 2 16,1-1-2-16,-1 0 0 15,2 1 0-15,-2 1 0 16,0-3 0-16,3 1 0 15,-1 1 0-15,1 3 0 0,0 0 1 16,-1 1-2-16,3 3 2 16,0 3-1-16,-2-2 0 15,2 3 1-15,0 0 0 16,-2 3-1-16,1 0 1 16,-3 5-1-16,2 1 0 0,-4 3 0 15,1 0 0-15,-2 5 0 16,0 1 1-16,-1 1-1 15,3 2 0-15,-4 3-1 16,2 0 0-16,-3 2 0 16,4 0 0-16,-3 1 1 0,0 1 0 15,-2 0-1-15,2 1-1 16,-1 2 1-16,-5-2-1 16,1-1 2-16,-1 2 0 15,-2-1 0-15,-2 0-1 16,-1 1 3-16,-1-1-2 0,-2 3 0 15,-1-3 0-15,-3 2 0 16,0 0 0-16,-5-1-1 16,1 3 0-16,-3-4 0 15,-3 3-2-15,-4-1-3 16,-3 2-1-16,-2-2-1 16,-5 2 4-16,0 0-5 0,-3 0 3 15,0 0 4-15,-2 0 1 16,2 0-3-16,-1 0 1 15,-1 0-2-15,0 0 0 16,2 0-4-16,-1 0 1 0,-3 0-1 16,-3 0-6-16,0 4 13 15,-3-1-13-15,-4 0 14 16,2 1 0-16,-4 2 0 16,2-3 2-16,-1 4 0 15,1-1-1-15,0-1 0 0,2 2 1 16,0 0-1-1,-1 0 1-15,-2 4-2 0,-2-2 1 16,-1 2 0-16,0 0 1 16,0 1-1-16,-1 2-1 15,2-1 2-15,-2 1-1 16,2 0 0-16,-2 1 0 16,-2 0 0-16,2 2 0 0,-3-1 0 15,1 0 1-15,-1 0-1 16,5 0 0-16,1-2 1 15,1 2-2-15,3 0 2 0,4-1 11 16,3-3-10-16,0 1-2 16,4 1-2-16,-1-3 3 15,2 1-1-15,0-1-1 16,2 1-1-16,5-3 6 16,3 0-4-16,0 0 1 0,5-2-1 15,1 1 0 1,6-2 0-16,2 1 0 0,3 0 0 15,1 1 1-15,4-3 0 16,3 3-1-16,1-2 0 16,2 0 0-16,5-1-1 15,0 0 2-15,6 2-2 16,2-1 1-16,3-1-4 0,0 1-3 16,0 2 5-16,7 2 0 15,7 0 2-15,4 2 4 16,7 2-15-16,0-6-61 15,2-5-92-15</inkml:trace>
  <inkml:trace contextRef="#ctx0" brushRef="#br0" timeOffset="62122.9387">18046 6796 184 0,'-2'0'17'0,"1"0"37"15,1 0-25-15,0-4-8 16,0 1-10-16,0-1-4 15,3 2-5-15,8-2-2 16,5 1-2-16,6-1-1 16,9-1 9-16,8 0-11 15,7-4 0-15,13-2-8 0,2 0 17 16,7-2 2-16,5 4-8 16,2-3 5-16,-1 3-1 15,-2-3-3-15,-6 4-27 16,-3 2-22-16,-6-2-3 0,-12 0-1 15</inkml:trace>
  <inkml:trace contextRef="#ctx0" brushRef="#br0" timeOffset="63044.827">18012 6232 245 0,'0'-5'-44'0,"0"-2"56"15,0 3 10-15,0 4-13 0,0 0-9 16,0 0-23-16,0 0 21 16,0 4 2-16,0 1 1 15,0 0 0-15,0-1-1 16,0 1 1-16,0-3-1 15,0 2 1-15,0 1 21 16,0-2-14-16,0 4 0 0,0 1-2 16,2 2-3-16,0 1 0 15,1 2-2-15,-1 3 0 16,0 1-1-16,-1 4 2 16,1 1-1-16,0 2 0 15,0 1 2-15,-1 5-2 0,5-2 1 16,-2 2-1-16,3 2 0 15,2-3-1-15,0 2 1 16,0-3-1-16,0 1 1 16,-1-1 0-16,0 1 0 0,-1-1-1 15,-2 1 1 1,1 1-1-16,-1-2 0 0,1 1 1 16,-1 0-1-16,-1-1 0 15,3-3 0-15,-2 0 0 16,1-2 2-16,1-3-4 15,-2 0 4-15,1-1-2 0,-3-1-5 16,2 1 6-16,0 1 5 16,-5 4-5-16,0-3-22 15,-5-5-49-15,-5-3-41 16</inkml:trace>
  <inkml:trace contextRef="#ctx0" brushRef="#br0" timeOffset="63497.9449">17408 6956 156 0,'0'0'15'16,"0"0"9"-16,6-3-16 15,12-1-7-15,6-1-4 16,11-1 2-16,10-1 10 16,7-2-7-16,6-2 0 0,5 3 7 15,3-5 1-15,4 1-6 16,-1-1-3-16,-1 1 8 16,-7 1 0-16,0 0-4 15,-9 2-6-15,-7 4 4 16,-8 2-5-16,-8 3-5 15,-7 0-19-15,-12 3-23 0,-8 6-54 16</inkml:trace>
  <inkml:trace contextRef="#ctx0" brushRef="#br0" timeOffset="64013.4912">17449 7768 161 0,'-5'3'-4'0,"3"-3"12"15,1 0-6-15,1 3-4 16,0-3 8-16,3 1 4 15,7-1 1-15,2 0 0 16,8 0-1-16,5 0-5 0,6-1-2 16,6-5-7-16,8 1 8 15,6-5-8-15,-1 2 5 16,5-3-6-16,3-2 7 16,3-1-4-16,2 2 5 15,-1-2-3-15,3-1-1 16,-4 3 0-16,-2 3-10 0,-6 2-7 15,-9 1-8-15,-4 3 22 16,-9 1-59-16</inkml:trace>
  <inkml:trace contextRef="#ctx0" brushRef="#br0" timeOffset="64560.3596">17442 8676 198 0,'-7'0'16'0,"4"0"12"16,-2-4 33-16,3 1-31 15,2-1-7-15,0 0-14 0,0-3-5 16,0-2-8-16,4 2 5 16,6-4-3-16,5 1-14 15,6-1 7-15,4-2 1 16,6-1 1-16,9 0-1 16,4 0 5-16,7-4 13 0,4 0-9 15,4 4 1-15,2-2-1 16,2 2-1-16,-2 1 1 15,0-1-2-15,-2 3 0 16,1 0-5-16,-4 3-4 16,-1-2 7-16,-5 3-5 15,-3 6-13-15,-4 1-17 16,-9 0-1-16,-7 0-9 0,-12 7-46 16</inkml:trace>
  <inkml:trace contextRef="#ctx0" brushRef="#br0" timeOffset="65013.4176">17576 9350 118 0,'-3'0'23'16,"1"0"-2"-16,2 0 1 0,0 0 4 15,0-2-9-15,0-2 12 16,2-1-23-16,6 0-4 16,6 2-4-16,8-6 1 15,5 1-1-15,9 0 5 16,5-5-6-16,9-1-19 16,8-2 16-16,3-3-17 0,2-3-4 15,3 2 23-15,0-1 10 16,1 0-6-16,-6 1 4 15,0 2-6-15,-7 3-1 16,-5 3-9-16,-6 3-48 16</inkml:trace>
  <inkml:trace contextRef="#ctx0" brushRef="#br0" timeOffset="65591.513">19168 9074 213 0,'-3'0'7'0,"3"0"42"16,-2 0-27-16,2 0-6 16,0 0-13-16,0 3-12 15,0 8 7-15,2 3 5 16,6 6-2-16,0 3-1 15,4 4-6-15,5 7 6 0,0 6 1 16,3 3 2-16,1 4-1 16,-1 6-2-16,1 2 1 15,-1-1 0-15,-5-1 1 16,4-4-2-16,-4-5 2 16,4-3-10-16,0-9-39 0,1-7-13 15,2-9-29-15</inkml:trace>
  <inkml:trace contextRef="#ctx0" brushRef="#br0" timeOffset="66013.347">20150 8956 325 0,'0'0'14'0,"-5"-9"10"16,3 5-7-16,2 3-7 16,0 1-11-16,0 0-9 0,0 8-3 15,0 5 10-15,0 6 3 16,0 6 0-16,2 7 0 16,0 8 0-16,0 3 1 15,1 4-1-15,1 6 1 16,0 3-1-16,1-2 1 15,6 3-1-15,2-2-3 0,1-3-47 16,4-9-34-16,0-11 1 16</inkml:trace>
  <inkml:trace contextRef="#ctx0" brushRef="#br0" timeOffset="66622.6989">20815 8738 146 0,'-5'-7'4'0,"-3"0"2"0,3 2-1 16,0 1-1-16,3 2-4 15,-3 0 0-15,1 2 0 16,1 0-3-16,1 0-16 15,-2 0-17-15,2 0-33 16</inkml:trace>
  <inkml:trace contextRef="#ctx0" brushRef="#br0" timeOffset="67044.5581">20623 8627 167 0,'21'-7'5'16,"1"-2"6"-16,9 1-3 15,3-2-1-15,5 2-3 16,3 0-1-16,4 0-2 16,5 0 1-16,6 0 0 15,4 1 4-15,2-1-5 0,0-1 0 16,3 4-2-16,-8 0 1 15,-4 1-4-15,-8 0-2 16,-8 3-7-16,-10 1-6 16,-6 0 3-16,-5 0 6 15,-7 0-23-15,-6 1-29 0</inkml:trace>
  <inkml:trace contextRef="#ctx0" brushRef="#br0" timeOffset="68013.2132">20549 8002 183 0,'24'0'2'0,"3"0"9"15,5 0-1-15,2-4 19 0,3 1-21 16,4 1 0-16,-2-5-1 15,2 4 5-15,3-2-4 16,0-2-1-16,10-2-6 16,2 0 1-16,1 1-1 15,8-4-1-15,0 3 0 16,-1-5-2-16,-6 4 3 0,-5-1-2 16,-6-1-5-16,-11 5-3 15,-9-3-2-15,-7 3 1 16,-6 0 2-16,-5 4-12 15,-4-2 12-15,-2 0-22 16,-3 2-16-16</inkml:trace>
  <inkml:trace contextRef="#ctx0" brushRef="#br0" timeOffset="68528.8206">20211 7417 204 0,'-12'0'-11'15,"7"-4"24"-15,-3-2 4 0,5 1 35 16,3 4-23-16,0-5-15 15,0 1-16-15,1 1 4 16,18-1-2-16,10-1-5 16,12-1 10-16,11-2-3 15,11 1-6-15,5-3-7 0,4-2-17 16,0-1 24-16,-1-4 2 16,2-2 8-16,-7 2-5 15,-1-1 2-15,-4-1 1 16,0 3 0-16,-5 1-3 15,-7 1 0-15,-5 4-1 0,-7-1-5 16,-8 3-10-16,-5 2-22 16,-10-2-19-16,-6-2-44 15</inkml:trace>
  <inkml:trace contextRef="#ctx0" brushRef="#br0" timeOffset="69153.756">20199 5977 318 0,'-1'-4'-50'16,"1"-4"80"-16,-2 2-14 16,2 4 0-16,0 2-16 15,2 6-4-15,3 8 5 16,3 7-2-16,7 8 0 0,1 7 2 16,1 4-1-16,3 7 0 15,2 3 0-15,2 3 0 16,-2 3 1-16,0 1-1 15,0 0 1-15,0-2-9 16,-3-5-25-16,0-2-32 16,-1-9 15-16,-4-8-34 0</inkml:trace>
  <inkml:trace contextRef="#ctx0" brushRef="#br0" timeOffset="69966.2116">19424 5855 106 0,'3'0'26'0,"1"0"7"16,3-1-19-16,0-1 1 15,2 2-6-15,3 0-1 16,2 0-2-16,0 7-2 15,-2 6-2-15,3 8-3 0,-2 6 5 16,2 5 20-16,-1 9-17 16,-1 4-3-16,-4 3 2 15,3 2-3-15,-4 2-1 16,-1-5-1-16,0 2 1 16,0-5 0-16,1 1-1 15,-5-2-44-15,-3-3-10 0,0-11-36 16</inkml:trace>
  <inkml:trace contextRef="#ctx0" brushRef="#br0" timeOffset="70372.4158">19023 6045 272 0,'0'-29'11'16,"-8"1"23"-16,3 5-20 15,5 7 6-15,0 6-11 16,0 7-6-16,0 3-2 16,0 2-6-16,0 14-12 0,4 11 15 15,0 10 2-15,1 8 0 16,-3 8 0-16,-2 8 0 16,0 3-2-16,0 5-4 15,0 3 4-15,2-1-14 16,1-2-20-16,-1-2-34 0,3-6 20 15,0-7-47-15</inkml:trace>
  <inkml:trace contextRef="#ctx0" brushRef="#br0" timeOffset="73622.3573">18256 6829 4 0,'-6'-11'33'0,"-4"1"-31"16,3 3-6-16,0 0-14 15,0 2 1-15,-3 1 17 0,3 0 12 16,2 2 17-16,0-1 3 15,0-1-5-15,0 3-4 16,3-2-7-16,1 2-2 16,-1-1-4-16,2 2-6 0,-2 0-1 15,2 0-3-15,-1 0 0 16,-1 0-2-16,-2 0 1 16,1 2 1-16,-2 3 1 15,1 1 0-15,-2 1-1 16,1-2 0-16,1 2 0 0,1 0 0 15,-1 0 0-15,-4 0 0 16,1 3-1-16,0-3 1 16,1 2 0-16,0-4 0 15,1 2 0-15,1 0 0 16,2-2-1-16,2-1 0 16,0-2-3-16,0 2-3 0,8-4 6 15,6 0 4-15,6 0 5 16,1 0-6-16,9-2-2 15,1-3 3-15,7-1-4 16,-2-3 1-16,3 0 1 16,0-2-1-16,3 1 0 0,1-5-2 15,0 3 4-15,4-2-2 16,2 0 1-16,1 1 0 16,0-1-1-16,0-1 2 15,-1 3-2-15,0 1 2 0,-1 1 2 16,-3 2-2-1,6-4 4-15,0 3-1 0,7-1-2 16,-1 2-1-16,3 1-2 16,-4-1 0-16,2 0 0 15,-4 3-3-15,-4-1-3 16,-5 1-2-16,-6 1 4 0,-6 1 2 16,-8-1 1-16,-7 1 1 15,-4-1 1-15,-3 2 1 16,-4 2 6-16,0 0 0 15,-1 0-3-15,0 0-5 16,-5 0 0-16,3 0 0 0,-2 4-2 16,-1-1 2-16,-1 0-1 15,0 3 1-15,0-2 0 16,0 3 5-16,0-2-3 16,2 3-1-16,2 1 0 15,-1 1-1-15,1 1 2 0,1 0-2 16,1 2 1-16,-1-1-1 15,2 2-1-15,0 0 2 16,3 4 0-16,-5 2-1 16,2-1 1-16,2 3-1 15,-2 1 0-15,1 2 0 16,-3 0 0-16,0 2-1 0,0-1 1 16,0-1 0-16,2 2 0 15,-4 0 0-15,2-2-1 16,1 2 3-16,-1-2-1 15,-2-1 2-15,3 5-2 16,0-2 0-16,-1-2 0 0,0 0 2 16,0 0-1-16,0 0 1 15,3 1 1-15,-1-2-1 16,0-1 1-16,0-2-3 16,1 1 0-16,-1-1 2 15,-2-1-2-15,2 1-1 0,0 0 1 16,0 1 13-16,-2-2-14 15,-2 3 0-15,1-1 1 16,-3 1 0-16,-1-2 0 16,2 2 0-16,-2 0 1 15,0-1 0-15,0 1-1 0,0-3 1 16,0-1 0-16,0 1-2 16,-2-1 0-16,-1 1 0 15,-1-2-1-15,-1 0 2 16,-1-2 0-16,3 0 1 15,-3 0-1-15,5-4 0 16,-5 4-1-16,5-5 0 0,-3 2 2 16,4-3-3-16,-2-1 3 15,2 0-2-15,0 0 0 16,0 0 0-16,0-4 1 16,0 2 2-16,0-2-2 0,0 1 0 15,0-2-2-15,0-2 2 16,0 1-1-16,0 1 1 15,0-2-1-15,0 2 0 16,0 0 0-16,0 4 1 16,0-3-1-16,0 0 0 15,0 0-6-15,0 0-1 16,0 1-11-16,0-1 8 0,0 2 2 16,-1-1 3-16,-4-1 0 15,-3 2-4-15,1 0 18 16,-2-1-8-16,-1 1 0 15,0 0-1-15,-2 0 1 16,-2 2-1-16,-1-2 0 0,-4 0 2 16,0 0-5-16,-2 4 6 15,-7-2-3-15,0 0 1 16,-5 2-1-16,-2-2 3 0,-3-1-3 16,-4 3 2-16,1-2 1 15,2 0-1-15,-3 0 1 16,5 2-2-16,-3 0 1 15,-3 1-2-15,3-2 2 16,-2 3-2-16,-4-1 1 16,2 3-2-16,-5-3 2 15,1 3 9-15,3-3-9 0,-3 1 1 16,2-1-2-16,0 1 0 16,2-1 0-16,3-1 1 15,0-3-1-15,1 2 2 16,1-3-4-16,0-2 4 15,3 0-2-15,1-1 0 0,-1-1 0 16,2-1-2-16,2-2 1 16,3 0 5-16,2 0-18 15,6 0 14-15,6 0 0 16,5-5 11-16,3 1-8 16,1-1-3-16,4 0-1 0,2 1-10 15,0-1-17-15,0-1 13 16,0-1-13-16,8-1-3 15,1-5-71-15</inkml:trace>
  <inkml:trace contextRef="#ctx0" brushRef="#br0" timeOffset="76825.2486">17191 6323 167 0,'0'0'14'0,"0"-3"5"16,0-1 8-16,2 2-20 15,3 0-4-15,1-1 1 16,3 1-5-16,3 1 1 15,3-3 1-15,2 2-1 0,7-2 0 16,1 3-1-16,8-5 3 16,2 1-1-16,5-1-1 15,7-1-1-15,2 1 2 16,4-3-1-16,1-4 0 16,2 4 0-16,-2-2 1 0,1-1-2 15,-1-3 2-15,2 1-2 16,0 0 4-16,1-2 0 15,0 0 2-15,-1-4 0 16,1 2-2-16,-3 3 0 16,1-2 3-16,-6 1-3 0,2 0-1 15,-5 3 0-15,-1 3-2 16,-7 1 3-16,-6 2-3 16,-1 0 1-16,-6 3-1 15,-3-1 0-15,-3 1 0 16,-2 2 1-16,-2-1-1 15,2 1 1-15,-1 0 0 0,2 1 0 16,0 1-1-16,1 0 0 16,2 0 0-16,-6 0 0 15,0 0 0-15,-5 0-1 16,0 0 1-16,-3 3-4 16,-3 0-2-16,-1 3 3 0,-1 0 1 15,0 2-3-15,-1 1 13 16,-1 2-7-16,2 1 1 15,-2 3-2-15,3-1 1 16,-3 5-1-16,4-1 1 16,0 4-1-16,0 0-1 0,5-2 1 15,-2 4 0-15,-1-1-1 16,4 0 1-16,-3 0 0 16,5 4 0-16,1-2-1 15,1 2 1-15,0 4-1 16,1-2 1-16,-2 2 2 15,1 1-3-15,-2-2 2 0,3 4-1 16,-3-2 0-16,0 0 0 16,0 1 0-16,-2-3-1 15,0 3 1-15,1 1 1 16,-3 0-1-16,0 2 0 16,1 2 1-16,0-1-1 0,-1-2 0 15,-2 3 0-15,1-4 0 16,0-1 0-16,-1 2 1 15,-3-5-1-15,3 4 0 16,-2-4 1-16,-1 2-2 16,-1-1 2-16,0-5-1 0,-2 3 2 15,0-4-2-15,0 0 1 16,0-2-1-16,0-1 1 16,1-3-1-16,1 3 0 15,0-6 0-15,0 3 0 16,-1-4 0-16,1 0 0 0,-2 2 0 15,0-1 0-15,0-4 1 16,0-1-3-16,0 1 2 16,-2 1 1-16,-3-2 0 15,2 1 0-15,-3-1-1 16,0-2 0-16,-1 2 1 0,-1-1 1 16,-5-1-1-16,-1 2 0 15,-4-2 2-15,-4-2 1 16,-3 2-1-16,-7 0-2 15,-1-1 1-15,-1 2 0 16,-5 0-1-16,-1-1-1 0,-3 0 0 16,-4 2 1-16,-1 0 1 15,-1-3-4-15,-2 3 4 16,-3 2-1-16,-4-3-1 16,-1 5 0-16,1-3 0 15,-3 2 0-15,2-1 0 16,1-1 0-16,2 2 0 0,0 1 0 15,2-5 1-15,3 3-1 16,3-2 0-16,-1 0-1 16,3-3 2-16,1 3-2 15,0-2 1-15,2 0-4 16,0-2-1-16,2 0 1 0,-1 0-1 16,1-1 3-16,3-4 2 15,6 2 0-15,5-2 0 16,0-2 1-16,3 0-1 15,4 0 0-15,3 0 0 16,-1 0 1-16,4 0-1 0,1 0-1 16,0-3 3-16,5-1-3 15,-2-1 1-15,3-1 1 16,0-1-1-16,2-1 2 16,0-1 0-16,-2-1-2 15,4 2 0-15,0-4 0 16,-1 1 0-16,1-3 1 0,-3-1 1 15,3-1 2-15,-1-2 1 16,0 0-2-16,0-1-1 16,3-1 0-16,-3-1 1 15,1-2-3-15,-1-4 1 0,1-2-1 16,-2 3 3-16,-2-4-2 16,4-3 0-16,1 1 1 15,-1 0-1-15,1 3 2 16,2-3 1-16,0 3-5 15,0-3 3-15,0 1-3 16,0-2 1-16,0-2 4 0,2-1-3 16,-2-3 1-16,1 3-2 15,-1-1 1-15,2-1-2 16,-2 4 1-16,0 0 0 16,0 0 0-16,0-1 0 0,0 1 0 15,-3-2 0-15,-2 2-1 16,-2 0 0-16,1 0 1 15,-2 0 2-15,1 1-1 16,0 6-1-16,2-2 1 16,-4 3 0-16,3 2 0 15,1-1-1-15,-2 0 1 0,2 4-1 16,0-1 0-16,-1 2 0 16,0 2 0-16,3 0 1 15,1 4-2-15,2-3 1 16,0 5 0-16,0 1-1 15,4-1-3-15,4 1-8 0,4 0 7 16,3 1 4-16,7 1 1 16,2-2-1-16,5 2-3 15,3 0 2-15,4 0-1 16,3 0 1-16,0 0 2 16,5 1 1-16,-2-2-1 15,0 0 1-15,3 0-1 0,2 1 1 16,-4-4-1-16,1 4 1 15,0 0-1-15,-3-1 0 16,4 2 0-16,0-1 0 16,2 0 0-16,1 0 0 15,4 2 0-15,1-3 1 0,-2 2-2 16,1-1 0-16,-1 2 2 16,0-2 0-16,0 0-2 15,-3 1 2-15,1-2-1 16,-2 2 0-16,-1 1 0 15,-3 2 1-15,1-3-2 0,-3 4 0 16,-1-1 1-16,-5 0-2 16,1 1 5-16,-5-1-2 15,-2 1-1-15,-1 1-1 16,-5 1 2-16,1 0-1 0,-4 2 0 16,-1 0 0-16,-1 0 0 15,-3 0-1-15,-3 4-7 16,-1 3-6-16,-3 0-4 15,-5 4 5-15,1 0-1 16,-4 1-1-16,0 4-1 16,0 0 15-16,0 0 2 0,0 4-1 15,-6-3 0-15,2 7 1 16,0-3-1-16,1 4 0 16,-1 2 0-16,1 4 0 15,1-2-1-15,0 6 2 16,2-2-2-16,0 5 1 0,0 3 0 15,0-1 1-15,0 3-2 16,2-1 1-16,5 0-1 16,-2 3 0-16,2 1 1 15,-4-3 0-15,2 3 1 16,-5-1-1-16,0-2 0 0,0 0 0 16,0 0 0-16,-1-5-1 15,-3 4 1-15,2-3 1 16,1 2-2-16,1-2 1 15,0 0 0-15,0-1 1 16,0-2-1-16,0-6 0 16,0 0 0-16,0-1 1 0,0-4-1 15,1 0 0-15,1 0 1 16,3-2-1-16,0-1 0 16,-1 1 12-16,3-2-10 15,-1-1-2-15,1-1 0 16,0-1 0-16,-4 0 0 0,3-4 2 15,-5 3-2-15,1-2 1 16,-2 2 2-16,0-3-1 16,-10 2 0-16,-6-2 0 15,-7 2 0-15,-10 0-1 0,-7 0-1 16,-6 0 0-16,-8 0-36 16,-2-1 1-16,-2-7-27 15</inkml:trace>
  <inkml:trace contextRef="#ctx0" brushRef="#br0" timeOffset="77559.6229">17249 6392 128 0,'3'10'-10'16,"-1"4"20"-16,1 0-12 15,4 8 2-15,-2 3-1 0,-2 5 2 16,3 3 0-16,-3 5 0 16,-1 5 3-16,0 4 0 15,-1 9-1-15,1 9 6 16,1 0-3-16,4 9 5 16,-2 1-6-16,4 1-3 15,1 3 1-15,5-4-2 16,-3-2 1-16,3 0-1 0,-1 0-1 15,1-3 1-15,-1-4 0 16,-3 0 0-16,0 0-1 16,-1-2 1-16,0 2 0 0,-3 2 0 15,0 3 1-15,-2-2 2 16,-4-5-29-16</inkml:trace>
  <inkml:trace contextRef="#ctx0" brushRef="#br0" timeOffset="84637.9227">7220 9905 87 0,'0'-8'41'16,"0"1"-15"-16,1 0-8 15,-1 4-2-15,5-1-4 16,-5 1-3-16,0 1-3 16,0 2-4-16,1 0 0 0,-1 0-1 15,0 0 0-15,0 0 0 16,0 0-2-16,2 0 1 15,3 3 1-15,-1 5-1 16,1-1 0-16,2 1 0 16,4 2-1-16,0-2 2 15,2 1-2-15,3-1 1 0,2-1 0 16,-1-1 2-16,5 2-1 16,0-1 4-16,2-2 0 15,4 1-2-15,-1-1 0 16,1 0 5-16,5-1-1 15,1 0 0-15,4-4 1 0,0 1-2 16,1-1 0-16,2 0-2 16,3 0-3-16,-2 0 3 15,-1 0-4-15,5 0 8 16,-5 0-6-16,4 0-1 0,-2 0 0 16,2 0 0-16,0 0-3 15,0 0 6-15,-1 0-4 16,5 0 1-16,1 0-1 15,-1 0 2-15,2 0-2 16,2 0 1-16,3-1-1 16,-1-5-5-16,0 1 11 15,-1 0-5-15,2 1-1 0,0-2 0 16,0 3 1-16,0-1 0 16,-1 1-2-16,2-1 2 15,-3 2-1-15,2-1-1 16,-2 1 3-16,1-1-3 0,-1 1 1 15,-1 0 0-15,-2-1-2 16,-4 0 4-16,-1 2-3 16,-2 1 2-16,-5 0 0 15,-3 0-1-15,-2 0 0 0,-3 0-1 16,-3 0 2-16,-2 0-1 16,-3 0 0-16,-1 0 0 15,-3 0 1-15,0-2 0 16,-4 2 0-16,0 0 0 15,-1 0 0-15,-1 0-1 16,-6 0-41-16,-7-2-76 0</inkml:trace>
  <inkml:trace contextRef="#ctx0" brushRef="#br0" timeOffset="86262.8038">10926 10158 135 0,'4'0'60'16,"-2"0"-35"-16,1-2-14 16,1-3-11-16,3 3 4 0,-3 0-1 15,1 1-1-15,0-3-1 16,2 2 0-16,0 0 0 15,1 0-1-15,-1 2 2 16,5-1 0-16,0 1-1 16,0 0 0-16,2 0 0 0,4 0 0 15,1 0 7-15,2 0 6 16,0 0-11-16,6 0-1 16,0 0-1-16,4 0 2 15,5 0-2-15,0 0 0 16,9 1-1-16,-2 1 0 0,3-2 0 15,6 4 1-15,-1-4-1 16,3 2 0-16,-3-2 0 16,2 0-1-16,1 0 2 15,3 0 0-15,2 0 0 16,0 0-1-16,6-4 0 0,5 0 0 16,2 1 1-16,1-2 3 15,3 1 5-15,1 1-4 16,-3-1 1-16,-1 0-2 15,0 1-2-15,-5 1 3 16,0 0 0-16,2 1-2 16,-2 1 1-16,-1 0 2 0,-1 0 4 15,-3 0-5-15,-4 0-4 16,-3 0-1-16,-6 0 1 16,-5 0-1-16,-4 0 0 15,-3 0 1-15,-1 0-1 0,-5 0 1 16,-3 0-1-16,0 6 1 15,-9 6-21-15,-6-2-23 16,-8-1-52-16</inkml:trace>
  <inkml:trace contextRef="#ctx0" brushRef="#br0" timeOffset="89825.1445">4630 10347 238 0,'-7'-14'-21'16,"-1"-2"35"-16,-1-4 2 0,-1 1-4 15,2-1 1-15,-1 2 0 16,-3 1-9-16,4-1-1 16,-4 3 0-16,-2-1-1 15,0 3 3-15,1 1 11 16,-1 1-8-16,0 2-3 16,0 1 3-16,-3 4 0 0,0-2-2 15,-2 3-2-15,0 3-1 16,-3 0 0-16,2 0-3 15,-2 5 2-15,0 6-1 16,2 5 1-16,2 0-2 16,3 6 0-16,5 1 0 15,5 7 0-15,5 0-2 0,0 6 2 16,5 0 0-16,7 3-1 16,5 2 1-16,-2 2 0 15,4 0 0-15,-2 5-1 16,1-3 2-16,-5-3-1 0,-2-1 0 15,-4-5 0-15,-5-1 0 16,-2-6 1-16,0 0-1 16,-5-1 0-16,-10-2 0 15,1 2 0-15,-6-2 2 16,-3-2-2-16,1-5 0 0,0-5-2 16,1-3 2-16,1-4 0 15,4-3 0-15,4-4 0 16,-2 0 0-16,6 0 2 15,-1-2-4-15,4-3 2 16,1-3 0-16,3 3-1 16,1 0 2-16,0 1 1 15,0 3-4-15,0 1 2 0,1 0-1 16,5 1 2-16,1 10-2 16,1 9 0-16,-1 5 1 15,5 6 1-15,-4 9-1 0,-1 6 0 16,-1 10 0-16,0 8 0 15,-5 2 0-15,1 5 0 16,-2 2 1-16,4-3-1 16,3-6 0-16,6-5 2 15,2-3-2-15,4-5 0 16,3-2-3-16,5-10-60 0,-1-7-67 16</inkml:trace>
  <inkml:trace contextRef="#ctx0" brushRef="#br0" timeOffset="93715.4995">24275 6650 260 0,'-3'7'86'0,"1"-2"-89"16,0 5-1-16,2 7-1 15,0 4 3-15,2 7 1 0,7 8 1 16,2 8 2-16,3 10-1 16,4 10 0-16,6 8 2 15,2 13-2-15,3 10-1 16,5 8 2-16,1 10 3 15,-1 5 0-15,0 5 5 16,0 0-1-16,-2 1-1 16,0-8-4-16,-5-2 2 0,0-6-2 15,-1-9 0-15,-7-9-2 16,-1-6 2-16,-4-10-2 16,-4-8-2-16,-5-8-43 0,-3-16-68 15,-2-16-88-15</inkml:trace>
  <inkml:trace contextRef="#ctx0" brushRef="#br0" timeOffset="94840.4032">24139 6935 373 0,'-15'-56'17'0,"5"-1"-13"0,1 2 5 15,6 5 6-15,3 4-4 16,3 1-3-16,11 1-7 15,3 0 0-15,8 0-1 16,3 3 1-16,12 0 0 16,6 2-1-16,7 4-1 15,9-1 0-15,6 2 2 0,15 0-3 16,7 0-2-16,7-3 1 16,5 2 2-16,11-4-3 15,4 2 1-15,6 0 4 16,2-3-2-16,8 1 0 15,1-4 3-15,8 0-2 16,4-3 1-16,5 1-1 0,0 1-1 16,-3 1 1-16,-2 2 0 15,-7 3 0-15,-7 3-3 16,-10 4 2-16,-10 4 0 0,-12 1 1 16,-10 2-1-16,-13 3 2 15,-9 2 0-15,-11 2-1 16,-11 0 0-16,-10 6 0 15,-6 0 0-15,-8 5 0 16,-6 1 0-16,-1 5 0 16,-5 0 0-16,4 5 1 0,1 5-2 15,-3 8 0-15,5 5 0 16,0 6-2-16,3 4 3 16,0 8 0-16,1 4-1 15,4 7 1-15,2 4-1 16,1 4 2-16,2 6-1 0,2 2 1 15,1 4-1 1,1 3 0-16,-2 4 0 0,2 3 0 16,4 4 0-16,-2 5-1 15,-2 0 1-15,4-1 0 16,-4 4 1-16,1-3-1 0,4 1 0 16,-3-1 0-16,-1 2 0 15,1-2 0-15,-2-2 0 16,0-5 0-16,-3 0 1 15,-4-6-1-15,-4-5 2 16,-1-5-4-16,-6-5 4 16,-4-6-2-16,-2-4 0 0,-2-3 0 15,-6-7 1-15,0-2-2 16,-2-3 1-16,-2-1 0 16,-10-4 0-16,-6-1 1 15,-10 2 0-15,-6-7 1 16,-10 2-1-16,-10-5 0 15,-11 2 0-15,-12-3 0 0,-9 2-1 16,-10-2-1-16,-11 2-5 16,-7 0-7-16,-8 1 6 15,-9 4-8-15,-3 2 1 16,-8-2-1-16,-7 5 7 0,-4 0 4 16,-3 0 3-16,0 1 1 15,-6 1-1-15,5 4 2 16,-1-2-1-16,0 4 0 15,1 0 0-15,8-2 0 16,4-2 1-16,8-3 0 0,6 0 0 16,9-2 0-16,5-2 0 15,9-3-1-15,8-3 1 16,10-1-1-16,11-5 0 16,16-6-7-16,12-9-53 15,17-5-52-15</inkml:trace>
  <inkml:trace contextRef="#ctx0" brushRef="#br0" timeOffset="95434.1234">25342 6257 281 0,'-20'-46'-44'16,"4"1"74"-16,0 4-12 15,4 2 3-15,0 7-10 0,3 3 0 16,4 8 3-16,2 5 4 16,1 5-6-16,2 7-6 15,0 4-4-15,2 2-3 16,6 11 2-16,6 10-1 15,0 9 0-15,7 9-1 0,2 11 0 16,6 10 2-16,6 11-1 16,4 9-1-16,4 6 1 15,0 6 1-15,4 9-1 16,0 3 0-16,1 6 0 16,-5 4-1-16,0 5 2 0,0 4-1 15,-1 4 0-15,-1-1 2 16,-4 1 1-16,2-2-1 15,-5-6 0-15,-4-3 0 16,-4-12-1-16,1-4 1 16,-1-11-1-16,-5-11 1 15,0-7-1-15,-6-8 0 0,-3-14-6 16,-2-12-77-16,-5-20-66 16</inkml:trace>
  <inkml:trace contextRef="#ctx0" brushRef="#br0" timeOffset="96027.8266">25980 5772 316 0,'-6'-11'24'16,"2"0"-25"-16,4 6 4 16,0 5-2-16,5 9 0 0,7 14-1 15,4 7 0-15,5 12 0 16,6 9-1-16,6 14 1 15,1 6-1-15,7 8 1 16,1 6 1-16,2 6 1 16,5 7-2-16,-1 1 1 0,4 5 1 15,2 10 0-15,1 2 11 16,1 6-4-16,0 2 4 16,0-1-6-16,-2 1-5 15,0-8 0-15,-6-2-1 0,1-14 1 16,-5-3 2-16,0-14-3 15,-7-5 0-15,-4-11 1 16,-3-9-1-16,-9-10-3 16,-8-12-60-16,-7-18-84 15</inkml:trace>
  <inkml:trace contextRef="#ctx0" brushRef="#br0" timeOffset="96605.9269">24428 7472 281 0,'15'-23'20'16,"12"-2"-15"-16,7 0 0 15,14-4-4-15,13 0 1 16,13-5-1-16,11-1 1 0,15-6-2 16,12 0 0-16,11-2 2 15,14-3 0-15,9-2-3 16,15 1 4-16,0-5-2 16,9 1-1-16,5-1 0 15,1 0 0-15,-3 2 0 0,-5 1 1 16,-1 2-1-16,-5 1 0 15,-6-2 0-15,-8 1-1 16,-5-1 3-16,-9 2-2 16,-10 6 1-16,-11 5 0 15,-18 6 1-15,-14 8-2 0,-16 6 0 16,-14 8 0-16,-19 7 0 16,-15 0 0-16,-13 13-7 15,-8 10-43-15,-28 5 9 16,-20 10-8-16,-18 3-119 15</inkml:trace>
  <inkml:trace contextRef="#ctx0" brushRef="#br0" timeOffset="97199.6201">24595 8308 150 0,'31'-16'16'15,"5"-4"6"-15,6-5-9 16,9 2 6-16,5 0-7 0,8-4 2 16,11-1-2-16,5-4 3 15,4 0-9-15,4-4 0 16,3 2-3-16,4-1-1 15,5 0-1-15,0-3 0 16,9 2-1-16,1-4 1 16,11 0 1-16,4-3-2 0,8-2 2 15,6-3-2-15,5 0 0 16,5-2 0-16,8 0 0 16,3 2 1-16,2-1 8 15,-3 5-5-15,1 5-2 16,-2 0-2-16,-7 1 1 15,-4 2-1-15,-8 4 1 0,-10 0-1 16,-2 3-1-16,-8 1 0 16,-5 3 1-16,-6 0-2 15,-6 2-7-15,-8 3 0 16,-11 2-14-16,-12 2-13 0,-15 0-22 16,-20-2-108-16</inkml:trace>
  <inkml:trace contextRef="#ctx0" brushRef="#br0" timeOffset="99496.3366">24231 6500 93 0,'8'0'-20'0,"1"-6"33"16,3 0-2-16,1-2-1 15,4 3 1-15,-1-2-4 0,2 3-3 16,-1-1 0-16,5-1-1 16,0-1 0-16,2 0 1 15,0-2 4-15,3 2 0 16,2-6 1-16,3 3-2 15,0-5-3-15,6 1 1 0,2-1 1 16,1-2-4-16,6-1 1 16,-1 0 2-16,5 0-3 15,-3-1-2-15,3-2 1 16,1 1 0-16,1-2-1 16,1-3 1-16,0 2-1 0,2-4 0 15,-3 1 1-15,2-1-2 16,-1 0 2-16,1 2-1 15,3 4 1-15,-5-2 0 16,3 3-1-16,0 4 0 16,-4 2 0-16,-4 1 1 15,-4 2-1-15,-7 3 0 0,-8 0 0 16,-2 3 0-16,-6 0 1 16,-4 1-1-16,-3 1 0 15,-5 3 1-15,2-2-1 16,1 0 2-16,-1 2-1 15,0 0-1-15,2 0 0 0,-3 0-3 16,1 4 3-16,-2 3 0 16,0 3 2-16,-2 0 1 15,0 4-1-15,1 2-1 16,-1 4 1-16,-2 1 0 16,4 2-2-16,-2 4 1 0,2 1 1 15,4 2-2-15,0 5 0 16,1-2 1-16,2 5-2 15,2-1 2-15,2 2-1 16,2 3 0-16,-1 2 0 16,4 2 0-16,-2 1 1 0,3 2-1 15,0-2 0-15,-4-2 1 16,5-3-1-16,-5 1 0 16,-2-4 0-16,1-1 0 15,0-1 0-15,0 1 0 16,-1-2 2-16,-1 1-4 0,0-3 4 15,-3-2-4-15,0 0 2 16,1-2 0-16,-5-1 0 16,-1 2 2-16,-2-5-2 15,-2 3 0-15,-2-1 1 16,3-3-1-16,-4 2 2 16,-1-2-1-16,1 0 0 0,-1-2 0 15,-1-3 0-15,-2 1 1 16,0-1 0-16,0-4 1 15,-2 2 0-15,-3 0 2 16,-2-3-3-16,-1 2 0 16,3 3-1-16,-2-3-1 0,2 1 0 15,-2-2 1-15,-1 2 0 16,-3 0-1-16,1 0 1 16,-5-3-1-16,1 2-3 15,-6 1 2-15,0-4 1 0,-5 2-1 16,-2-2 0-16,0 2 0 15,-3-1 1-15,-4 0 1 16,-2 2-3-16,-4-2 2 16,-3 2-2-16,-1 1 2 15,-5-1 0-15,-5 1 2 16,-6 4-2-16,-1 0 0 0,-3 0 0 16,-8 2-2-16,-2 2 4 15,-3 2-2-15,-2-2 0 16,2 1 1-16,1 2 0 15,-1-5 1-15,8 2 1 16,-4 0-1-16,0-4 0 16,5 3-1-16,-1-3 1 0,-1 3-1 15,4-4-1-15,1 0 1 16,6 0 0-16,1-1-1 16,6-3 0-16,6-1 0 15,5-4 0-15,4 1 1 0,7-4 0 16,2-4-1-16,1-1 1 15,1-4-1-15,1 0 0 16,1 0 0-16,2-11 0 16,2-2 0-16,0-4-1 15,2-5 0-15,0-1 1 16,4-4-2-16,-1-1 0 0,3-1 2 16,-1-4-2-16,6-3 2 15,0-3-1-15,2-4-1 16,3-4-1-16,0-2-8 15,-1-2 3-15,3-1-1 16,0 1 5-16,0-3 1 0,0 0-1 16,3 0 2-16,-1-2 2 15,3 1-1-15,-1 3 1 16,-1 1 0-16,-3 1 0 16,0 1-10-16,0 1 1 15,0 2 0-15,-5 0 4 0,-2-1 3 16,-3 5 2-16,3-1 1 15,-1 1 1-15,-1 2 5 16,3 0-1-16,1 5 2 16,-1 1-4-16,3 0 1 15,-1 3-1-15,1 6-2 16,1 2 0-16,-2 4-1 0,2 1-1 16,0 3 2-16,-1 3-2 15,1 2 0-15,0 0 0 16,2 2 1-16,0-1-1 15,4 1-1-15,9-2-1 16,6-2 1-16,8 1 4 0,5-6-1 16,8 1-3-16,7-6 3 15,5-2-2-15,6-2 0 16,5-1 2-16,3-3-2 16,5-1 0-16,5 1 0 0,3-1 0 15,2 6 0-15,7 0 0 16,-1 5-3-16,1-4-24 15,-3 6-8-15,1 0-88 16</inkml:trace>
  <inkml:trace contextRef="#ctx0" brushRef="#br0" timeOffset="101230.9227">27755 8906 171 0,'-23'-9'52'15,"5"-6"-34"-15,3 5 6 16,7 1 9-16,2 4-20 0,1-1-1 16,3 4-5-16,1 2-3 15,1 0-3-15,0 0-2 16,10 10 0-16,7 2 3 15,7 6-1-15,13-1 2 16,7 7-1-16,9 1-2 16,6 1 1-16,11 2 0 0,3-2-1 15,3-5 1-15,-1-3 2 16,3-1-3-16,-5-7 0 16,-5-1 2-16,-2-4-5 15,-6-1 0-15,-6 0-24 16,-5-4-39-16,-10 0-2 0,-9-13-8 15</inkml:trace>
  <inkml:trace contextRef="#ctx0" brushRef="#br0" timeOffset="101480.9044">28608 8850 231 0,'-7'-7'-35'16,"7"1"54"-16,0 0-5 15,0 4-9-15,9 2-2 16,3 6 0-16,3 8-2 0,-3 7-4 16,3 9 2-16,-4 4 4 15,-4 7-2-15,-6 6 1 16,-1 5 2-16,-5-1 3 16,-5-1-3-16,-3 0-1 15,-3-4 0-15,1-4-3 16,5-7-55-16,-1-8-67 0</inkml:trace>
  <inkml:trace contextRef="#ctx0" brushRef="#br0" timeOffset="102199.7186">29700 8242 207 0,'-4'-12'33'16,"-6"-1"-5"-16,5 4-1 15,1 4-12-15,2-1-5 0,1 5-3 16,1 1-4-16,0 0-3 15,0 0-2-15,0 3 1 16,0 8 1-16,0 3 0 16,0 8 0-16,0 6 0 0,1 6 0 15,6 12 0 1,0 6 0-16,2 13 0 0,4 8 0 16,1 10 0-16,4 9 0 15,2 6 0-15,3 7-1 16,2 4 2-16,-1 0-1 15,0-1 0-15,-3 0 3 0,-3-9-3 16,-1-6 2-16,-2-11-1 16,-3-5 0-16,3-11 1 15,-3-11 0-15,2-12-1 16,1-7-1-16,0-14-4 16,1-14-43-16,-4-10-58 0</inkml:trace>
  <inkml:trace contextRef="#ctx0" brushRef="#br0" timeOffset="103105.8996">29632 8092 276 0,'0'-18'39'0,"0"-6"-24"16,0 2-3-16,8 1 2 16,9 3-6-16,5 0-6 0,7 1 2 15,12-2-1-15,11 2-2 16,13-1 0-16,11-2 0 16,11 0-1-16,13 2-4 15,3-4-4-15,3 2 1 16,4 2 0-16,-3-1 1 15,-1 1 0-15,-4 1 1 0,-3 3 2 16,-8 0 3-16,-8 2-2 16,-13-1 2-16,-9 4-1 15,-12 4 1-15,-10 1 0 16,-10 1 0-16,-4 3 0 0,-5 0 1 16,-2 5-1-16,-1 4 0 15,-2 5 0-15,-1 6 0 16,1 3-1-16,1 6 0 15,0 10 0-15,-2 4-3 16,5 10 3-16,-4 6 0 0,5 1 2 16,2 6-1-16,-1 0 0 15,3 8 0-15,3-3 1 16,0 4-1-16,2 4 0 16,1 1 0-16,2 2 0 15,-3-4 0-15,2 1 2 16,-3-2-4-16,0-5 2 15,-6-4 2-15,2-4-1 0,-4-3-1 16,-6-9 0-16,1-2 0 16,-8-8 0-16,-2-4-1 15,-5-4 1-15,0-2 1 16,-5-2-1-16,-9-1 1 0,-8 2 0 16,-9-1 0-16,-6-2 0 15,-16 1 1-15,-13-4-2 16,-10-3 1-16,-8 0 0 15,-13-4 0-15,-9-2 2 16,-7-2 9-16,-8 2 0 0,-6 1-2 16,-2 0 0-16,0 4-3 15,3 5-4-15,7-2 0 16,14 5 0-16,7 2-3 16,13-3 0-16,9 1-3 15,8-4-24-15,12-7-26 16,8-15-73-16</inkml:trace>
  <inkml:trace contextRef="#ctx0" brushRef="#br0" timeOffset="103590.2852">30178 8062 363 0,'-2'-12'-65'0,"2"1"81"15,0 4-4-15,0 7-8 16,0 0-4-16,4 16 0 16,1 3 0-16,2 10 0 0,3 7-2 15,-2 10 2-15,3 11-1 16,5 7 1-16,3 11 1 16,5 7-4-16,5 8 5 15,5 1 1-15,2 1-3 16,2-1 1-16,-1 2 1 15,-1-4-1-15,0-3 3 0,0-8-3 16,-4 0 0-16,3-6 1 16,-1-6-2-16,-2-8 3 15,2-4-3-15,-3-5 2 16,-4-12-2-16,0-7-1 16,-1-10-31-16,-1-15-65 15,-3-7-62-15</inkml:trace>
  <inkml:trace contextRef="#ctx0" brushRef="#br0" timeOffset="103996.5488">30724 7943 245 0,'0'9'68'15,"4"7"-69"-15,6 11-2 0,5 11 4 16,2 11-1-16,7 13 0 15,1 15 1-15,2 6 0 16,-1 9 0-16,1 6 2 16,-3 4 1-16,1-3 2 0,-3-7 0 15,2-4-3-15,2-6 4 16,1-8-4-16,2-12 1 16,-4-5-2-16,-1-7 0 15,-9-7 0-15,-2-7-6 16,-9-9-11-16,-4-7-45 0,-4-7-16 15,-11-13-58-15</inkml:trace>
  <inkml:trace contextRef="#ctx0" brushRef="#br0" timeOffset="104434.0152">29790 8931 192 0,'35'-21'16'0,"13"-4"-2"16,13-4 1-16,10 0-1 15,9-3-4-15,13-3 1 16,4-3-7-16,7-3 15 0,4 2-16 16,7 0 0-16,1 1 3 15,-1 2 1-15,2 6-8 16,-7 2 3-16,-8 4-3 15,-10 8 0-15,-14 2-2 16,-13 5 2-16,-13 2-4 0,-8 3-2 16,-10 4-3-16,-13 0-5 15,-8 2-11-15,-13 11-11 16,-6-1-7-16,-22 4 6 16</inkml:trace>
  <inkml:trace contextRef="#ctx0" brushRef="#br0" timeOffset="104808.9485">30146 9196 28 0,'-58'23'25'0,"9"-6"-16"15,8-3-1-15,9-4 11 16,7-4 7-16,9 0 4 15,5-3 2-15,4-3 7 16,5 0 17-16,2 0-26 0,12 0-32 16,10 0 16-16,14-7-8 15,14-5-2-15,13-1-3 16,18-8 0-16,9 1 0 16,9-5 3-16,11-5-3 15,6-3 1-15,6 3-1 0,0-4 0 16,-2 2 2-16,-6 2-4 15,-9 5 2-15,-8 0 0 16,-5 4-1-16,-15 1 0 16,-7 0 0-16,-4 1-1 15,-3 1 0-15,-9 2-9 0,-8 0-49 16,-9-2-36-16,-11 0-75 16</inkml:trace>
  <inkml:trace contextRef="#ctx0" brushRef="#br0" timeOffset="106933.7986">25100 5872 235 0,'0'0'55'16,"0"0"-48"-16,7 0-7 15,6 1 2-15,4 7-3 16,5 6 2-16,5 0-2 0,0 8 1 16,-3 2-1-16,3 5 1 15,-1 7-10-15,-1 1 11 16,-1 6 0-16,1 2 9 16,1 1-9-16,5 4 0 15,-3 4-1-15,5 1 1 16,-3 4-1-16,1 0 0 0,-1 5 1 15,1 0-2-15,-2 2 3 16,-2 0-2-16,-2-4 0 16,0 2 1-16,-3-1 0 15,1-1-1-15,-1-3 0 16,-1 0 0-16,0 0 1 0,-2-4-1 16,-1-1 2-16,-2-4-2 15,0-2 1-15,-4-4-1 16,-3-2 1-16,1-2-1 15,-3 0 1-15,0-3-1 16,1-1 1-16,2-2-2 16,1-6 1-16,-1 1 0 0,3-2 0 15,-1-5-1-15,1-1 1 16,-2-6 0-16,-1 0 0 16,3-4-1-16,-2 1 1 15,-1-4 1-15,2-4-1 16,0 0 3-16,5-3 0 0,0-1 0 15,5 0 1-15,5 0-2 16,2-3-1-16,8-6 2 16,4 1-3-16,5-5 0 15,3 1 0-15,5-5 1 0,6-2-1 16,2-1 0-16,5-3 1 16,3-2-2-16,4-2 3 15,1-1-3-15,4 0 2 16,1-2-1-16,3 4 0 15,7-3 1-15,-2 2-2 16,4 2 1-16,-2 2 1 16,1 4-2-16,3 1 1 0,-5 0 0 15,0 4-1-15,-4-1 0 16,0 1 1-16,-2 0-1 16,-10 2 2-16,1-4-1 15,-2 3 0-15,-4 0 0 0,-2 3 0 16,-2 1 0-16,0 2-1 15,-7 1 1-15,-5 3 0 16,-6-1 0-16,-11 3-2 16,-9-3 2-16,-7 0 0 15,-8 1 2-15,-4-1-2 0,-3 1-2 16,-3-5 2-16,-1 1 4 16,0-4-2-16,-1-1 4 15,-8-2-4-15,-2-2 0 16,-7-2 1-16,2-2-3 15,-6 0 1-15,-1 1-1 16,0-4 1-16,-3 0-1 0,3-2-1 16,2 0 2-16,-1-4 0 15,0-1-1-15,3-4 0 16,2 0 0-16,2-4 4 16,-2 1-1-16,0 1 1 15,4-3-5-15,-1 0 4 0,-1-3-3 16,1-2 1-16,-1 2 0 15,-1-5 0-15,1 1 1 16,1-1 3-16,0 3-1 16,0-2 6-16,-1 3-6 15,3-1 3-15,3-1-1 0,-2 0-3 16,4 3-1-16,-2-2 0 16,4 5-1-16,-5 0-1 15,0 1 1-15,3 1 0 16,-5 1-1-16,3 1 0 15,1-1 0-15,-4 0 0 0,2 2 0 16,-2 2 1-16,-1 0-1 16,-3 2 0-16,1 3 0 15,-2 0 1-15,0 4-1 16,0 2 0-16,-2 1 0 16,-1 2 2-16,-1 2-2 15,0 2 0-15,-3 0 0 0,0 1 1 16,-2 2-1-16,-1-1 1 15,-2 3-1-15,-5-2-5 16,0 5 1-16,-4 0-4 16,-1 0-3-16,-1 5 0 0,-3 1-1 15,2 0 3-15,0 0 2 16,-5 3 1-16,0 7 0 16,-3-1-2-16,-3 8-2 15,-3-1 1-15,-8 1-8 16,0 4 4-16,-4 0 7 0,-3 0 5 15,1 2-1 1,-4 1 1-16,-2 1 0 0,0 0 2 16,-2 0-2-16,0 0 1 15,-4 1-1-15,-6 1 1 16,-1 1-1-16,-2 1 2 16,-3 0-1-16,-7 1 0 15,-4 0 1-15,-4 1-2 0,-3-3 1 16,-1 1 0-16,7 1 0 15,3-1 1-15,14 1 0 16,8-2-1-16,12 1 1 0,7-1-1 16,5 3 0-16,7-2 0 15,0 1-21-15,1 0-49 16,4-7-97-16</inkml:trace>
  <inkml:trace contextRef="#ctx0" brushRef="#br0" timeOffset="110839.8119">31652 7227 330 0,'2'-19'-62'0,"0"-4"92"16,0 1-18-16,1 2-6 16,0 6 5-16,1 3-7 15,-1 2-2-15,2 3-1 16,-3 2-1-16,-1 2 2 15,-1 2-2-15,2 0-1 16,2 0-1-16,-1 9 1 0,2 10 0 16,4 5 0-16,4 8 1 15,3 4 0-15,2 4 0 16,2 2 1-16,3-3-1 16,-5-3-11-16,0-8-16 15,-4-6-15-15,-1-8-16 0,-5-7-3 16</inkml:trace>
  <inkml:trace contextRef="#ctx0" brushRef="#br0" timeOffset="111089.7935">31954 7202 158 0,'9'-21'29'0,"-2"3"15"15,0 4 2-15,-2 5 0 16,1 5-26-16,-1 4-14 15,-1 0-7-15,-2 7 1 16,-1 11 0-16,5 2 0 0,-3 3 2 16,1 4-1-16,0-1 2 15,-1 2-3-15,3-2-1 16,-1-1-14-16,-2-4-5 16,3-1-27-16,-5-2-13 0,1-6 6 15,-2-5-80-15</inkml:trace>
  <inkml:trace contextRef="#ctx0" brushRef="#br0" timeOffset="111246.036">31844 7365 190 0,'-5'-18'30'0,"5"0"3"16,2-4-3-16,18 5-22 15,8-1-2-15,8 2-6 16,5 1-21-16,4-1-36 15,-3 2-20-15</inkml:trace>
  <inkml:trace contextRef="#ctx0" brushRef="#br0" timeOffset="111417.9296">32209 7090 261 0,'3'-2'-20'15,"3"0"61"-15,-1 2-31 16,3 0-7-16,6 9-1 15,2 4-1-15,7 4 0 16,0-1 0-16,3 6 0 0,1-4 0 16,0-2 0-16,-1-5-19 15,-4-4-48-15,-2-7-21 16</inkml:trace>
  <inkml:trace contextRef="#ctx0" brushRef="#br0" timeOffset="111605.4262">32503 7085 243 0,'-14'6'28'15,"-1"2"-9"-15,-4 4-18 16,-3 6-2-16,2 5 0 16,3 0 1-16,2 4 0 0,6-2 0 15,6 0-6-15,3-5-60 16,1-6-8-16,10-9-69 15</inkml:trace>
  <inkml:trace contextRef="#ctx0" brushRef="#br0" timeOffset="112089.7517">32615 7036 345 0,'1'4'34'0,"-1"-1"-35"16,4 7-6-16,1-2 12 16,3 7-6-16,1-3 1 15,3 1 2-15,3-1 1 16,-1 0-1-16,4-2 2 16,-4-5-4-16,-1-2 2 0,-4-3-2 15,1 0 2-15,-2 0 0 16,-1-7-1-16,2-5 2 15,-2-1-2-15,2 1 3 16,-3-1 1-16,-1 3-3 0,2 2-1 16,-6 1-1-16,1 6 0 15,0-1 0-15,6 2-2 16,-1 0 0-16,2 7 1 16,5 2 0-16,4-2 0 15,7 0-3-15,-3-2 0 0,-1-3 0 16,1-2-2-16,-4 0 3 15,-6-12 3-15,-7-4 1 16,-3-6 16-16,-2-5-5 16,-7-5 3-16,-7-3-7 15,-4-3 1-15,-2 3-4 16,-1 1-2-16,4 5-4 0,0 6-1 16,-5 10-27-16,-3 8-36 15,-4 3-79-15,-5 2-60 16</inkml:trace>
  <inkml:trace contextRef="#ctx0" brushRef="#br0" timeOffset="112464.7252">32033 7666 303 0,'28'-9'-18'0,"6"-9"40"16,12-5-15-16,9-4 4 15,10 2-3-15,12-1 2 16,6-5-4-16,9 3-1 15,4-4-4-15,-1 3 2 0,9-1-3 16,-1 1 0-16,3 1-7 16,-4-1-12-16,-1 1-11 15,-8 3-8-15,-12 0 6 16,-11 5 6-16,-17 2 16 16,-12 4 4-16,-14 3-16 15,-10 2-41-15</inkml:trace>
  <inkml:trace contextRef="#ctx0" brushRef="#br0" timeOffset="114245.8456">28315 5579 40 0,'-14'-12'-2'16,"-4"1"3"-16,2-3 1 0,1 1-2 15,0-3-11-15</inkml:trace>
  <inkml:trace contextRef="#ctx0" brushRef="#br0" timeOffset="114761.4609">27847 5089 156 0,'7'-10'-2'0,"-1"-2"5"16,1-2 2-16,3 2 3 0,-3 0 6 16,1 0 6-16,-1 4-3 15,0 1 6-15,-3-1-7 16,-1 5-1-16,1-1 7 15,0 4-17-15,3 0-8 0,0 0-8 16,3 9 10-16,4 5-2 16,-1 5 0-16,6 4 3 15,1 1-2-15,1 3 5 16,2-4-3-16,1 0 1 16,1-1-1-16,0-1 1 15,-2-3 1-15,-3-4 0 0,-1 0 0 16,-4-4-3-16,-1-2-13 15,-1-4-16-15,-4-4-17 16,1 0-13-16,-3-4-38 16</inkml:trace>
  <inkml:trace contextRef="#ctx0" brushRef="#br0" timeOffset="115167.6855">28334 4797 151 0,'-6'-6'4'16,"1"0"11"-16,2 3 5 15,-2 1-5-15,0 1-4 0,3-1-1 16,1 2-5-16,1 0-4 16,0 0-2-16,0 0-3 15,0 7 3-15,3 3-1 16,8 3 1-16,2 1 2 0,1 2 1 15,4 2-1-15,0 2 0 16,-2 1 0-16,-1 0 1 16,-3 1-15-16,-3-2-25 15,-6-6-13-15,-3-5-78 16</inkml:trace>
  <inkml:trace contextRef="#ctx0" brushRef="#br0" timeOffset="115386.4014">28061 5121 236 0,'0'-1'5'16,"3"-13"2"-16,12-1-1 0,10-2-7 15,6-3-3-15,5-5-24 16,-1-1-26-16,-1-3-46 16</inkml:trace>
  <inkml:trace contextRef="#ctx0" brushRef="#br0" timeOffset="115730.1247">28717 4616 246 0,'12'2'4'0,"-2"1"-8"15,5 3 0-15,3 1 2 16,0 4 2-16,4-1 1 0,-3-3 0 16,1 4 0-16,-3-2 1 15,-2 0-23-15,-4-3-38 16,-6-5-40-16</inkml:trace>
  <inkml:trace contextRef="#ctx0" brushRef="#br0" timeOffset="115933.2525">28849 4545 138 0,'-5'-2'2'0,"-1"2"1"15,-1 2-3-15,2 14-5 16,-2 3 3-16,0 8 2 16,-1 3 2-16,6 1-1 15,2-2 0-15,2-3 1 0,14-6-7 16,4-6 13-16,1-7-42 16</inkml:trace>
  <inkml:trace contextRef="#ctx0" brushRef="#br0" timeOffset="116558.1772">29027 4418 33 0,'0'-4'158'16,"4"-4"-153"-16,-4 2 0 0,3 2 3 15,2 3-2-15,2 1-3 16,5 0-6-16,-2 5-2 16,6 6 0-16,0 1 2 15,5 4 3-15,-1-2 2 16,2 2-1-16,2-3 0 15,-7-4 1-15,0-2 0 16,-3-5-1-16,-5 0 1 0,-3-2 1 16,-5 0 2-16,1-2 27 15,0-5-24-15,-2-6-1 16,0 1-4-16,0-4 0 16,2 0-1-16,-1-1-1 0,1 4 0 15,2 0 0-15,-1 1 1 16,1 0 0-16,2 7 3 15,1 0-1-15,0 2-3 16,3 1-1-16,5 2-1 16,2 0 0-16,5 0-1 0,2 0 2 15,-1 0 1-15,0 0 0 16,-3 0 0-16,-5-2 0 16,-6-7 1-16,-2-3 0 15,-7-3 17-15,0-2-8 16,-6-1-2-16,-6-4-2 0,-4 0-4 15,-6 1-1-15,-5 4 0 16,-2 0-1-16,3 3 2 16,-5 3-3-16,2 4-9 15,2 3-15-15,4 4-33 16,-2 0-42-16</inkml:trace>
  <inkml:trace contextRef="#ctx0" brushRef="#br0" timeOffset="118448.7744">28815 5608 4 0,'-1'0'7'16,"-1"0"-3"-16,2 0 2 15,0 0 2-15,0 0-2 16,0 0-4-16,0 0 1 0,0 0-1 16,0 0-7-16,0 0-32 15</inkml:trace>
  <inkml:trace contextRef="#ctx0" brushRef="#br0" timeOffset="119136.1891">28890 5486 0 0,'-3'4'0'0,"1"-1"1"16,0-1-1-16,2 0-1 15,0 1 2-15,0-3-2 16,0 2 1-16,0 0 0 16</inkml:trace>
  <inkml:trace contextRef="#ctx0" brushRef="#br0" timeOffset="120354.9313">28812 5465 42 0,'-6'0'35'16,"4"0"-6"-16,-2-4 1 15,4 1-10-15,-1-1-2 16,1 0-12-16,0 1-1 0,0-1 0 16,0 3-4-16,0-3 1 15,1 2-2-15,3 1 2 16,-2-2-2-16,1 0 0 16,2 3 3-16,-4-3-1 15,3 1 4-15,-3 0 3 0,3 0-2 16,-2 0 0-16,-1-1 0 15,1 1-1-15,-2 0-2 16,2 1 3-16,-2 1-2 16,0-2-2-16,0 2 12 15,0 0-15-15,0 0 0 0,0 0-11 16,0 0 11-16,0 0 0 16,0 0 0-16,0 0 0 15,0 0 0-15,0 0 6 16,0 0 1-16,0-2-6 15,0-1 3-15,0 3 1 0,2-4 0 16,-2 2 0-16,0-2-3 16,1 3-1-16,-1-3 1 15,2-2 0-15,0 2 2 16,0-1 0-16,-1 0 2 16,2 4-1-16,-1-3-2 0,1 1 1 15,1 1-1-15,3 2-2 16,1 0-1-16,6 2 0 15,1 8 0-15,5 6-1 16,6 2 0-16,-1 6 1 16,1 2-2-16,-2 5 1 15,-1 1 2-15,-1 3-1 0,-5-2 1 16,3 0 1-16,-6-1-1 16,1-1 0-16,-4-8-4 15,-3 0-19-15,-1-7-34 16,-4-7-6-16,-1-7-25 15</inkml:trace>
  <inkml:trace contextRef="#ctx0" brushRef="#br0" timeOffset="120636.2005">29021 5531 182 0,'-9'-11'2'0,"1"-1"6"16,2 1 11-16,0 4 16 16,-1-2-21-16,6-2 1 0,-1 1 1 15,-2-3-1-15,4-5-9 16,0-1-4-16,0-1 1 16,7-3 3-16,2-1-5 15,2 2 1-15,2-1-2 16,1 3 1-16,4 2-3 0,0 2-19 15,-2 3-4-15,-1 5-10 16,-3 1-41-16,-5 2-42 16</inkml:trace>
  <inkml:trace contextRef="#ctx0" brushRef="#br0" timeOffset="120870.5083">29072 5618 192 0,'0'-3'8'16,"0"-10"26"-16,0-3-13 16,5-2-9-16,10 2 7 15,-1-4-17-15,8 3 2 16,1-1-4-16,0-1-48 0,-1-1-27 15</inkml:trace>
  <inkml:trace contextRef="#ctx0" brushRef="#br0" timeOffset="122823.9726">29666 5052 155 0,'0'-18'7'0,"0"1"3"0,-5 3 6 15,-4 2 2-15,0 5-5 16,-2 1-3-16,-1 4-3 16,-2 2-5-16,-1 0 0 15,-4 8-4-15,4 7 4 16,-7 3-4-16,2 2 2 0,1 3 2 16,2-2-2-16,1 2-2 15,5-1 2-15,4-4-1 16,4-1 0-16,3 0 0 15,0-3 1-15,1-2 0 0,10-3 1 16,5-1 0-16,8-3 2 16,3-2-7-16,4-1-1 15,-1-1-10-15,2-1 8 16,-1 3 9-16,-1 0-2 16,-5 1 0-16,-3 2-1 15,-4 2-1-15,-6-1-3 16,-5 0-2-16,-3-1-4 0,-4 3 5 15,0-4 6-15,0 3 0 16,-13 0 8-16,-3 3-2 16,-5 0-1-16,-6 4-3 15,0 2 0-15,-7-1 1 16,2 1-2-16,-1 3-5 0,-1-4-26 16,2 0-40-16</inkml:trace>
  <inkml:trace contextRef="#ctx0" brushRef="#br0" timeOffset="123214.5385">29118 5879 74 0,'0'7'-2'15,"0"-2"11"-15,0-3 7 16,6 0 1-16,6-2 2 16,5 0 1-16,4-6-3 0,8-4-2 15,5-4-5-15,6-8-2 16,6-3-2-16,3-5 2 16,4-4 2-16,5-5-1 15,-1-1 5-15,1-3 0 16,-4 3-6-16,-6 2-1 15,-8 2 13-15,-9 6-18 0,-9 3 1 16,-7 8-1-16,-5 3-2 16,-4 5-2-16,-2 2-17 15,-4 7 6-15,-3 2-5 16,-9 0-51-16,-6 13 43 16,-6 2 2-16,-7 6 4 0,-7 1-5 15,-2 7-10-15</inkml:trace>
  <inkml:trace contextRef="#ctx0" brushRef="#br0" timeOffset="123495.7933">29133 5945 6 0,'-15'9'14'0,"4"-4"5"15,8-5 27-15,3 0 34 16,0-5-43-16,14-6-26 0,6-5-1 15,11-2-2-15,4-3-3 16,11-2 1-16,2-4 19 16,4-2-14-16,4-1-2 15,0 1 1-15,-3 2-2 16,-1 3 1-16,-5 4-6 16,-2 2-1-16,-11 6 0 0,-2 1 2 15,-8 2-3-15,-4 3-1 16,-3 1-15-16,0 4-23 15,-3 1-57-15,-3-2 5 16</inkml:trace>
  <inkml:trace contextRef="#ctx0" brushRef="#br0" timeOffset="126933.073">4852 10540 183 0,'0'0'98'0,"2"0"-64"16,1 0-24-16,2 0-10 16,2 0 2-16,4-2 3 15,2 0-3-15,-1 2-2 16,3-1 1-16,-1 1-1 0,2 0 1 15,2 0-1-15,-2 0 0 16,6 0 0-16,-1 0 0 16,4 0 0-16,-1 0 2 15,3 0-2-15,2 0 0 16,0 0 0-16,1 0 0 16,1 0 1-16,-3 0-1 15,2 0 0-15,2 0 0 0,2 0 0 16,-2 0 0-16,-2 0 0 15,3 0 0-15,-1 0 0 16,-1 0 1-16,-1 0-1 16,1-3 0-16,1 3-1 15,-3 0 1-15,3 0 1 0,-1 0-1 16,-1 0 0-16,-1 0 0 16,-2 3 0-16,-3 0 0 15,2 1-1-15,-1 0 1 16,0 0 1-16,-1 0-1 15,0-1 0-15,3 1 0 0,0-2 0 16,-1 2 0-16,1-3 1 16,-2 1-1-16,-1 0 0 15,0 0 0-15,1 2 0 16,-1-2 0-16,-2 0-1 0,0 2 2 16,0 0-2-16,2-2 2 15,-2 2-2-15,2-3 2 16,1-1-1-16,0 0 1 15,3 2-1-15,-3-2 0 16,3 1 0-16,-1-1 0 16,0 0 0-16,0 0 0 0,3 2 0 15,-1 0 0-15,0-2-1 16,7 0 1-16,-4 0 0 16,2 0 1-16,2 0-1 15,-1 0 0-15,2-2 0 16,-1 2 0-16,0 0 0 15,-2 0 0-15,0 0 0 0,0 0-1 16,-2 0 3-16,0 0-3 16,3 0 2-16,-1 0-2 15,0 0 1-15,-1 0 0 0,2 2 0 16,-1-2 0-16,-3 1 0 16,1 1 0-16,2-2 0 15,-2 1 0-15,1-1 0 16,1 0 0-16,1 0 0 15,0 0 1-15,1 0-1 16,2 0-1-16,-1 0 2 0,2 0-1 16,-4 0 0-16,3 0 0 15,-1 0 0-15,4 0-1 16,-6 0 1-16,3 0 0 16,-2 0 0-16,-1 0 0 15,1 0 1-15,3 0-2 16,-4 0 1-16,5 0 1 0,-3-1-2 15,3 1 2-15,1-2-2 16,2 1 1-16,1-1 1 16,0 0-1-16,1 2 0 15,0-1 0-15,2 1 0 0,-2 0 2 16,2 0-1-16,-1 0 0 16,-2 0-1-16,2 0 1 15,-2 0-1-15,0 3 0 16,-3-1 0-16,4 1 0 15,0 3 1-15,0-4-1 16,1 1-1-16,3-3 2 0,-3 2-1 16,2 0 1-16,-1-2-1 15,4 0 0-15,-3 0 0 16,4 0-5-16,-3 0 13 16,-1 0-5-16,1 0-2 15,-3 0-1-15,0 0 0 16,0 2 0-16,3-1 0 0,0 2 2 15,0-2-2-15,0 0 1 16,-1 1-1-16,1 0 0 16,-1 0 0-16,-1-1 1 0,-1-1-2 15,2 3 4-15,-1-1-2 16,-3-1 0-16,1 2 0 16,-2-2-1-16,2 1 2 15,-2-2-4-15,-2 0 4 16,0 1-2-16,0-1 1 15,-2 0-1-15,-2 0 0 16,-3 0 0-16,-1 0-1 0,-5 0-10 16,-2 0-11-16,1 0-2 15,-4 2-5-15,0 0-38 16,0 2-3-16,1 0-63 16</inkml:trace>
  <inkml:trace contextRef="#ctx0" brushRef="#br0" timeOffset="128980.0298">5825 10720 226 0,'5'-2'34'0,"0"-5"-24"16,3 1-2-16,-1 1-3 0,2 1-4 15,2-3 2-15,-4 4-2 16,0-1-1-16,-2 2 0 15,-1 2-1-15,-1 0 0 16,-3 0-6-16,3 0 5 16,-3 0 4-16,0 0 0 0,0 0-2 15,0 0 1-15,0 0 5 16,0 0 1-16,0 0 3 16,0 0-6-16,0 0-3 15,0 0-1-15,0 0 0 16,0 0 0-16,0 2 1 15,0 0-1-15,0 0 1 0,0-1-1 16,-3-1 2-16,3 2-2 16,0-2 0-16,0 0 1 15,0 0 0-15,0 0-2 16,0 0 1-16,0 0 0 16,0 0 0-16,0 0-3 0,6 0 4 15,3 0 0-15,0 0 0 16,4-3-1-16,1-1 1 15,1 1-1-15,-1-1-1 16,-2 1 0-16,-1-1 0 16,-2-2 2-16,-2 5-1 0,-4-3 1 15,-1 1 0-15,1 3 3 16,-3 0 7-16,0 0-7 16,-3 0-4-16,-6 13-2 15,-6-1-12-15,-4 8-26 16,-4-7-65-16</inkml:trace>
  <inkml:trace contextRef="#ctx0" brushRef="#br0" timeOffset="131012.1377">6417 10716 183 0,'0'0'107'0,"0"0"-81"0,0 0-19 16,0 2-11-16,0-2-1 16,0 0 12-16,0 0-7 15,0 2-2-15,0-2 2 16,8 0 2-16,1 2 1 16,3 0-3-16,4-2 1 0,2 1 1 15,5-1-1-15,3 1 1 16,1-1-2-16,1 0 1 15,6 0 0-15,2 0 2 16,3 0 2-16,5-1 0 16,2-2 0-16,5-3 1 0,1 1-2 15,1-1-1-15,2 1-1 16,-5 1-2-16,2-3 1 16,-5 2 1-16,-3 1-1 15,2 0-1-15,-9 3 1 16,-3 0-2-16,0-1 2 15,-9 2-1-15,-3 0 0 0,-8 0 0 16,-10 3-5-16,-8-3-116 16</inkml:trace>
  <inkml:trace contextRef="#ctx0" brushRef="#br0" timeOffset="132965.3155">7521 10624 140 0,'0'0'52'16,"0"0"-23"-16,-1 0 8 16,1 0-26-16,0 0 6 15,0 0 1-15,0 0-8 0,0 0-6 16,0 0-2-16,0 0 4 15,0 0-2-15,0-2 1 16,0 2-2-16,1-2-3 16,6 0 2-16,1-1-1 15,1 1 3-15,1-3-2 16,4 2 1-16,-1 0 5 0,1 0-5 16,1 0-1-16,0-5 1 15,1 2 0-15,-1 2-1 16,-3-2 3-16,0 1-3 15,-1-1-1-15,2 0 1 16,-5 1-1-16,4 2 2 16,-4-1-2-16,1-1-1 0,1 3 0 15,-3 2 0 1,1 0-2-16,-2 0-13 0,-2 0-21 16,-4 6-26-16,0 1-29 15,-15 1-60-15</inkml:trace>
  <inkml:trace contextRef="#ctx0" brushRef="#br0" timeOffset="134855.7875">9953 8154 38 0,'3'0'46'0,"-1"0"-34"16,-2 0-1-16,3 0-5 15,0 0-4-15,-3 0-1 0,0 0-2 16,0-1 2-16,0-1 0 16,0 1 1-16,0-2 5 15,-3 2 8-15,3 1-2 16,-1-2-1-16,-1 0 3 15,2 2 5-15,0-2 2 0,0 2 14 16,3-1-28-16,7-2-10 16,1 2 9-16,3-1-3 15,0 1-2-15,3 1 1 16,-1-2-2-16,0 2 1 16,-2 0-2-16,-2 0-1 15,2 9-7-15,-8-1-44 0,-2 2-29 16</inkml:trace>
  <inkml:trace contextRef="#ctx0" brushRef="#br0" timeOffset="135886.9553">11063 8527 175 0,'6'-10'31'16,"2"-3"13"-16,1 1-19 15,2 3-13-15,0-3-7 16,3 0 0-16,2 2-4 16,2-2-1-16,0 1 1 15,1-1-1-15,1-3 1 0,4 3 0 16,1-3-3-16,2 5 0 15,6-3-5-15,-1-1-1 16,2 1-2-16,3-1-2 16,3-2-4-16,0 3-5 15,-1-1-4-15,-3 2 12 16,0 1 5-16,-2 1-10 0,-7 0 15 16,-2 3-7-16,-5 2 7 15,-8-1-1-15,-3 3 3 16,-1-1 3-16,-6 3-2 15,-2 1-1-15,0 0-15 16,0 0-44-16,0 0-3 0</inkml:trace>
  <inkml:trace contextRef="#ctx0" brushRef="#br0" timeOffset="136574.4212">12923 7898 200 0,'14'-10'-2'0,"3"-3"19"16,0 1 5-16,3-1 11 16,4-1-24-16,2 2 1 15,5-3-6-15,2 2 2 0,3-1-2 16,-2-2 0-16,5 2 1 15,-2-2-2-15,4 1 0 16,-4 1-1-16,2 0-2 16,-1 3 3-16,0 0-2 0,-4 4-1 15,-1 2 1-15,-5 2-1 16,-2 3-8-16,-5 0-25 16,-8 0-34-16,-5 5-9 15</inkml:trace>
  <inkml:trace contextRef="#ctx0" brushRef="#br0" timeOffset="137183.7382">11183 8294 210 0,'0'0'14'15,"0"-2"-1"-15,0-1 4 16,0-1 0-16,2 1-13 0,3 0-3 15,3 0-2-15,2-2-4 16,6-1 6-16,6-2 1 16,5-2-5-16,7 2 5 15,7-3-18-15,6-2-29 16,5-1 15-16,6-1-10 16,3 0-50-16</inkml:trace>
  <inkml:trace contextRef="#ctx0" brushRef="#br0" timeOffset="138965.1796">8139 10750 67 0,'11'0'98'0,"2"0"-89"15,-1-3-2-15,4-1-3 16,1 2 2-16,-1-2-2 16,4 3-1-16,1-3 0 15,1 1 4-15,1 0-2 16,-1 1-2-16,2 0-2 0,0-2-1 16,1 2-6-16,2-2 13 15,-1-1-5-15,4 0-1 16,-4 0-1-16,3-3 1 15,-2 3-1-15,0-3 1 16,0 4-1-16,-3-4 0 0,-5 1 3 16,-1 2-3-16,-6 0-2 15,0 1 2-15,-7 1 0 16,-2-1-1-16,-1 2-3 16,-2-2-14-16,0 2-13 15,0-2-3-15,0-2-68 0</inkml:trace>
  <inkml:trace contextRef="#ctx0" brushRef="#br0" timeOffset="139387.0237">8186 10629 192 0,'0'0'35'0,"0"-4"-13"0,4-1-4 15,8 0-18-15,3-3 6 16,4 3 0-16,3 0-4 15,1 1-1-15,1 1 0 16,0-1 0-16,5 2-1 16,-2 0 1-16,0 0-1 0,2 0 0 15,0-1 0-15,3 2 2 16,-3-1 0-16,-2 0-2 16,-2 0 1-16,-2 2-1 15,-1 0-1-15,-2 0 1 16,-6 0 0-16,1 0-2 15,-3 0-3-15,-4 0-33 0,0 2-21 16,-4 2-4-16,-4-4-6 16</inkml:trace>
  <inkml:trace contextRef="#ctx0" brushRef="#br0" timeOffset="139652.6799">8268 10625 210 0,'-5'0'27'15,"0"0"-14"-15,3 0-2 0,2 0 3 16,0 0-12-16,7 0 3 15,8 0-4-15,6 0 6 16,4 0-10-16,11 0-20 16,2 0-38-16,3 0-25 15</inkml:trace>
  <inkml:trace contextRef="#ctx0" brushRef="#br0" timeOffset="142293.2412">9279 10714 194 0,'0'-9'14'0,"0"0"10"15,2-1 48-15,0-1-53 0,2 3-16 16,1-5-2-16,2 2 3 16,2 0-2-16,1-1 0 15,0-1-1-15,2 2 4 16,3-1-3-16,1 2-1 0,2-1 0 15,1 0 1-15,5 2-2 16,3 1 2-16,0-2-3 16,0 2 1-16,2 1 0 15,-2-1 1-15,-2 2-1 16,0 0 1-16,-4 1-1 0,0 0 1 16,-4 0-1-16,-2 4 0 15,1-5 0-15,-5 5 2 16,-1-1-4-16,-1 0 2 15,-4 0 0-15,1 2-2 16,-4 0 0-16,-2-1 6 16,0 1 1-16,0 0-4 15,0 0 3-15,0 0-1 0,0 0-4 16,-2 0 1-16,-4 0 0 16,-2 0-5-16,-1 0 3 15,-3 3-1-15,0 2 1 0,-2 2 4 16,0 1-4-16,-2-1-3 15,-3 3-3-15,4 0-2 16,-4 0-7-16,3 5-9 16,2-4-31-16,-1-2-4 15,1 1-39-15</inkml:trace>
  <inkml:trace contextRef="#ctx0" brushRef="#br0" timeOffset="144309.2412">10789 10675 171 0,'22'-14'14'0,"2"2"-4"16,-1 0-1-16,0 3-5 16,-1-1-3-16,-4 3 1 15,0 0-2-15,-3 3-19 16,-3 3-35-16,-5-1-47 0</inkml:trace>
  <inkml:trace contextRef="#ctx0" brushRef="#br0" timeOffset="147605.8756">29708 7954 107 0,'3'-4'-44'16,"9"-4"8"-16</inkml:trace>
  <inkml:trace contextRef="#ctx0" brushRef="#br0" timeOffset="149527.9187">29708 7954 8 0,'-19'-19'25'15,"5"19"8"-15,3 0-5 16,-1 0-5-16,5-2 3 15,1-1-4-15,0 1-7 16,1-1 1-16,2-1-1 16,-2 1 0-16,3 3-5 0,-2-2-5 15,0 2-4-15,0 0 1 16,3 0-2-16,1 0-2 16,-2 5 0-16,2 4-3 15,-4 6 4-15,4-2-2 16,-1 7 3-16,1 0 0 15,0 3 0-15,0 2 0 0,0 4-3 16,0 0 2-16,5 7 3 16,0 7 1-16,5 6 2 15,-3 4 1-15,1 8-1 16,-1 2 2-16,1 7-5 16,-2 0 1-16,2 5-2 0,-2-2 0 15,0 0 1-15,-1 0-2 16,2 1 0-16,-2-3 0 15,0-3 0-15,1-6 1 16,0-3 1-16,-3-4-2 16,1-5 1-16,-3-7-2 0,3-5 3 15,-1-7-3-15,1 1 1 16,3-3 1-16,-1-2 2 16,3-4-2-16,-2 2 2 15,1-2 0-15,2-1-1 16,-3-3-1-16,0 0 0 0,0-4-1 15,-1-3 0-15,-1-4 1 16,-1-1-4-16,-3 0 5 16,3-6 1-16,-2 1 12 15,-2 0-16-15,0-2 4 16,1 0 14-16,1 2-6 0,0-2-8 16,-2 2-3-16,2 2 0 15,2 1-2-15,-4 0 0 16,4 0 2-16,-3 3 2 15,3-1-1-15,1 0-1 16,-1 2-1-16,2 2 3 0,2-1-2 16,1 3 0-16,-2 5 0 15,-2 1 1-15,5 2-1 16,-5 3-4-16,0-3 6 16,1 1-1-16,1-1-1 15,-1-1 0-15,-1-2 0 16,2 1 1-16,0-1-1 0,0-2 0 15,1 0-2-15,-1-5 3 16,1-2 3-16,1-4-7 16,1-1-1-16,0-1 3 15,1-3 3-15,2 0 0 16,-1 0-1-16,1 0-1 0,1 0 0 16,1-3 1-16,2-1-1 15,0-3-1-15,7-2 4 16,0-2-3-16,8 0 1 15,2-1-1-15,3 0 1 16,7-1 0-16,1-1-2 16,2 2 2-16,2-5-1 0,-1 3 0 15,2-5 1-15,4-1-1 16,1-3 1-16,6-1 0 16,2 1 2-16,4 2-2 15,0 0 1-15,-3 3-1 0,-1 1 2 16,0 2-3-16,-5 2 0 15,-3-2 1-15,-3 1 0 16,2 0 2-16,-3 2 1 16,-2-1 3-16,2-3-3 15,-2 3-2-15,4-1 2 0,-1 4-3 16,-1-1 0-16,-3 2-1 16,4 2 2-16,-6 1-1 15,0 3-2-15,-7 1 2 16,-3 0-1-16,-7 2-1 15,-4 0 1-15,-3 0-2 16,-10-1 2-16,-3-2 2 0,-3 0-2 16,-1-2 0-16,-3-1 2 15,-2-4-3-15,1-2 3 16,-1-3-3-16,0-3 0 16,0-1-2-16,-1-4 5 0,-3-6-1 15,-4-2-1-15,1-6 1 16,-1-6-1-16,-1-3 2 15,-2-7-2-15,0-1-1 16,1 0 0-16,-2-3 1 16,4 2 1-16,-3-2 0 15,8 0 2-15,-2 0-1 0,2 2 1 16,-1-2-3-16,-1-1 0 16,0 1 1-16,0-1-1 15,-3-1 0-15,-1-2-1 16,0 4 1-16,0 0-3 15,0 3 3-15,0 4 8 16,1 4-2-16,0 3-4 0,1 2-1 16,0-2-2-16,0 3 1 15,1-1 1-15,0 7-1 16,-1-4-1-16,2 6 0 16,-3 2 1-16,-2 3-1 0,-1 4 1 15,-2 3 0-15,-1 2 1 16,0 0 0-16,0 4 0 15,1 2-1-15,-2-1 0 16,3 1-1-16,4 1 2 16,-2 2-2-16,5 2 2 15,-2 0-1-15,3 2 0 0,-1-1 0 16,-1 1 2-16,2 1-3 16,-1 1 1-16,-3-2 0 15,1-1 0-15,-5 0 0 16,3 1 0-16,-3 2-2 15,-3 1-2-15,0-2-2 0,-5 4 3 16,-2 0 3-16,-4 0-3 16,2 0 2-16,-5 0-2 15,1 2-1-15,-3-2 0 16,-1 2 3-16,1-2 1 16,-5 0-5-16,-2 0 6 0,0 0-1 15,-2 0 0-15,-1 0-1 16,-3 3 2-16,-5 4-1 15,3 1-1-15,-7 1 3 16,-4 5-2-16,-4-2 1 16,-2 7 0-16,-5 0-1 0,-2 0-1 15,-9 3 0-15,-5 5 2 16,-8 3 0-16,-5 0 0 16,-5 6-2-16,-4 4 1 15,1 2 0-15,-2 6-1 16,-1 2 2-16,4-2 0 15,7 4-1-15,4-1 0 0,3-1-21 16,11-3-23-16,9-5-31 16,5-7-24-16</inkml:trace>
  <inkml:trace contextRef="#ctx0" brushRef="#br0" timeOffset="155590.5394">22539 12864 168 0,'5'0'6'0,"1"0"3"0,0-2 3 16,8-2 1-16,-2 3-4 16,6 1 0-16,1-2-4 15,5 2-2-15,1 0-1 16,6 0-1-16,-1 0 0 0,8 0-8 15,4 0 18-15,2-2-7 16,7 0-3-16,0-1 1 16,5 0 3-16,2-1-4 15,1-2 5-15,2-1 9 16,2 2-3-16,5-4 0 16,-2 2 5-16,5 0-14 0,0 0 5 15,3-3-2-15,2 4-5 16,2-2 0-16,0 3 3 15,5-1-1-15,-1 1-2 16,4-2 1-16,0 4 1 16,3-1-2-16,-9 2-1 0,1 0 1 15,-2 2-1-15,-4-2 0 16,-7 2 0-16,2 0 0 16,-1-1 2-16,-1-1-4 15,0 0 4-15,0 1-2 16,1-1 3-16,-3 0-2 0,-1 2-1 15,-4-2 0-15,-2 2-1 16,-9 0 2-16,-3 0-1 16,-6 0 1-16,-9 0-1 15,-8 0 0-15,-7 0-2 16,-9 0 1-16,-6 6-10 0,-2 2-31 16,-10 0-41-16,-16-1 9 15</inkml:trace>
  <inkml:trace contextRef="#ctx0" brushRef="#br0" timeOffset="156293.615">22521 12885 187 0,'-31'-12'-6'0,"10"-3"15"16,3 3 2-16,9 1 12 16,4 3 9-16,5-2-14 15,0 3-13-15,5 0-7 0,7 2 6 16,5 0 0-16,4 1-2 15,6 0-4-15,4 2 4 16,3-1-2-16,9 1-10 16,5-3 10-16,8 1 5 15,3 1-3-15,8-5-1 16,2 5 0-16,4-1 0 0,4 1 0 16,2 1-1-16,4 0 0 15,2-1 1-15,5 1-2 16,2 0 1-16,3-2 1 15,-2 3 0-15,9-3-1 16,0 1 0-16,0 1 0 0,6-2-2 16,1 1 3-16,1-1 1 15,-8 1-5-15,-2 1 4 16,-7-2-21-16,-8 1 11 16,-4-1 7-16,-4 1 1 0,-1-1 3 15,-1 0 3-15,-3 1-2 16,-5 1 0-16,-1-1-4 15,-5 3-8-15,-7 0-20 16,-9 0 1-16,-4 0 12 16,-13 0-5-16,-6 0-1 15,-10 0-35-15</inkml:trace>
  <inkml:trace contextRef="#ctx0" brushRef="#br0" timeOffset="159059.1436">22715 12534 24 0,'4'0'18'15,"-2"0"11"-15,3 0-3 16,-2-2-4-16,1 0 1 16,-1 1-6-16,1-1-2 15,-3 0 1-15,1 0 3 16,3 0 3-16,-4 2-3 0,5-2-8 16,-1 0-10-16,2-1 1 15,4 1-2-15,5 1 1 16,4-3 1-16,4 1 0 15,0 1 3-15,5-4 3 16,1 3 0-16,-1-1-1 16,0 2-3-16,-4-1-1 0,-3 1 9 15,-3 0-8-15,-4 1 1 16,-8 1-4-16,-2 0-3 16,-3 0 2-16,-2 0-5 15,0 0 1-15,-7 0 4 0,-10 0 0 16,0 1 9-16,-10 4-6 15,-5 1-3-15,-4 1-1 16,0-1 3-16,-1 1-3 16,3-1 0-16,5 0 1 15,9 1-11-15,1 0-39 0,11-1-38 16,2-6-19-16</inkml:trace>
  <inkml:trace contextRef="#ctx0" brushRef="#br0" timeOffset="161746.4461">11043 8406 342 0,'-1'-12'12'16,"1"-3"-8"-16,0 3-2 0,7 1-5 15,5 1 4-15,6-1 0 16,6-2 1-16,8 3 0 16,4-5-10-16,8 1 12 15,9 0-22-15,6-4-25 16,5-1-4-16,4 1-4 0,4-2-17 15,-3-2-34-15</inkml:trace>
  <inkml:trace contextRef="#ctx0" brushRef="#br0" timeOffset="164825.0934">22782 12641 191 0,'3'-6'-20'16,"-1"-2"26"-16,0 2-2 15,3 1 6-15,-2 1-9 0,4 1 5 16,5-1-1-16,2 0-3 16,4 3 0-16,6-1 0 15,4-2-3-15,5 4 0 16,1-3 4-16,5 3-7 16,4-4-4-16,2 2-6 15,1-1 2-15,3-2 7 0,3 1 7 16,0-3 12-16,4 0 9 15,-2-2 2-15,-4 2-5 16,0-1 0-16,-6 3-6 16,-5 2-4-16,-5 3-5 15,-7 0-2-15,-8 5-3 16,-7 9-2-16,-12 6-46 0,-4-1-26 16,-23-1-96-16</inkml:trace>
  <inkml:trace contextRef="#ctx0" brushRef="#br0" timeOffset="168418.6753">23920 12623 184 0,'-10'0'11'0,"4"-2"-1"15,0-2-1-15,1 1-3 16,0 1 5-16,1 1-2 16,0-1-1-16,0-2 0 0,3 4 0 15,-1-2-2-15,0 0 0 16,2 2 0-16,0 0-10 16,0 0 0-16,5 0-14 15,5 0 10-15,1 0 15 16,1 0-5-16,1-1 1 15,-1 1 1-15,1-2-3 0,-2-2 5 16,-1 3 1-16,3-1 3 16,-4 0-1-16,1-2-5 15,2 3 0-15,-2-1 1 16,-3-1 3-16,0 1 4 16,-2-2 5-16,0 0 5 0,-2-1 3 15,1 2-7-15,1-3-5 16,0-1-6-16,1 3-2 15,0 1-3-15,-1-1-1 16,2 1-1-16,-2 1 1 16,0 0-1-16,0-1 0 0,0 3 1 15,0-2-2-15,-1 0 2 16,1 2-1-16,-2 0 0 16,2 0 0-16,0 0 0 15,0 0-1-15,0 0 1 16,1 0 0-16,-3 0 0 15,2 0 0-15,0 0 0 0,-2 0 0 16,1 0 0-16,1 0 0 16,-2 0-1-16,1 0 1 15,-1 2-1-15,1 0 1 16,0 0-1-16,-2-1 1 16,0 1 0-16,-1 0-1 0,1-2-2 15,0 3 5-15,0 1-5 16,1-1 1-16,-1 3 0 15,1 1-9-15,1 3-8 16,-2 0-8-16,-1 4-2 0,1-4-14 16,-2 3-4-16,0-2-1 15,0-2-22-15,-9 0-20 16</inkml:trace>
  <inkml:trace contextRef="#ctx0" brushRef="#br0" timeOffset="168856.1422">24029 12696 66 0,'-7'0'47'0,"2"0"-9"15,1 0-9-15,1 0-1 16,0 0-2-16,3-2-2 0,-3 1-4 16,3-3 8-16,0 2-15 15,0 0 0-15,0-3-6 16,8 2-4-16,2-1-3 15,4 0-3-15,6 1 6 0,2-1-1 16,2-1 0-16,0 1 0 16,1 1-2-16,-1-4 2 15,-1 1-1-15,-2 1-1 16,1 0 7-16,-2-3-1 16,-1 1-2-16,0 4-3 15,-1-3-1-15,-6 3 1 16,-1-1-1-16,0 1 0 0,-4 1 0 15,-3 0-1-15,-3 0 3 16,-1 0-3-16,0 2 3 16,0 0-1-16,0 0-1 15,0 0-1-15,2 0 0 16,-2 0-7-16,2 0 0 0,-2 4-15 16,1 0 4-16,3 1-10 15,-2-2-8-15,4-1-27 16,-3 0-30-16</inkml:trace>
  <inkml:trace contextRef="#ctx0" brushRef="#br0" timeOffset="170574.782">24146 12662 231 0,'7'0'15'0,"-2"0"24"15,5-3-29-15,-3-1 6 0,3 2-8 16,2 0-2-16,0 1-4 16,0 1-1-16,3 0-1 15,-1 0-1-15,1 0-2 16,-3 0-20-16,-1 0-40 16,-2 1 13-16,-4 1-19 0,-3-2-50 15</inkml:trace>
  <inkml:trace contextRef="#ctx0" brushRef="#br0" timeOffset="170840.384">24048 12661 81 0,'6'-2'24'0,"5"-2"-7"0,2 0 1 16,3 3-15-16,2-3-6 15,2 1-30-15,-1-1-47 16</inkml:trace>
  <inkml:trace contextRef="#ctx0" brushRef="#br0" timeOffset="171418.47">23062 12648 142 0,'-2'-2'13'16,"0"-1"7"-16,2 1 3 16,0 0-10-16,0 2-9 15,4 0-9-15,8 0 3 16,4 0-18-16,12 0 9 0,4 0-8 16,7 0 18-16,10-2 3 15,1 0 1-15,5 1 3 16,3-1-6-16,-6 0-1 15,2 0 5-15,-2 1-5 0,-3 1 2 16,-6-2-3-16,-1 0-8 16,-2 2-1-16,-6-4-21 15,-3 1-74-15</inkml:trace>
  <inkml:trace contextRef="#ctx0" brushRef="#br0" timeOffset="172824.6042">12539 6571 49 0,'20'-9'127'0,"-3"-4"-126"0,5 2 10 15,2-2-6-15,-1 2 2 16,1-1-1-16,2-1 2 16,1 1-1-16,0-1 17 15,0 1-20-15,2-2 0 0,0 3-4 16,-1-2-2-16,-3 2 1 15,-2 0-18-15,-3 1 16 16,-4 3-6-16,-6 2 4 16,-5-1 4-16,-5 2-1 15,0 3-5-15,-7 1 12 16,-13 0-4-16,-5 3-6 0,-9 8-9 16,-6 4-6-16,-7 0 1 15,1 5 8-15,-6-2 2 16,3 3 6-16,2-1 2 15,0 0-1-15,5-1-1 16,2 0 7-16,6-3-3 16,9-4 6-16,5 2 1 0,13-7-1 15,7 0-6-15,7-4-3 16,15 1-8-16,12-4 14 16,10 0-11-16,5-3-79 0</inkml:trace>
  <inkml:trace contextRef="#ctx0" brushRef="#br0" timeOffset="174731.0196">24073 12693 76 0,'0'-4'50'16,"-2"0"-32"-16,0 1 4 15,0-1-1-15,-2 3-6 16,4-3-9-16,-3 4-3 16,3-2-1-16,-2 0-4 0,2 2-8 15,0 0-2-15,0-2-2 16,0 2 4-16,0-1 3 16,0 1 8-16,0-2 5 15,0 0 6-15,5-1 6 16,3 1 6-16,-1-2 3 15,5-1-1-15,1-2 1 0,3 1-16 16,4-1 5-16,-1 0-11 16,1 0-2-16,2 2-1 15,-3-1 0-15,1 3-4 16,-3 1 2-16,-5 2 0 16,-1 0-1-16,-3 0-2 15,-7 3-22-15,-1 8-18 16,-8 4-15-16,-11-1 27 0,-10 0-50 15</inkml:trace>
  <inkml:trace contextRef="#ctx0" brushRef="#br0" timeOffset="176371.5337">23900 12744 145 0,'29'0'3'0,"-2"0"0"15,2 0 0-15,1 0 8 16,-3 0-1-16,2 0 4 16,-3 0-3-16,3 2-3 0,0 0-2 15,3 0-4-15,-3-1 0 16,5-1-2-16,-4 2-1 16,1-2 1-16,-6 0 1 15,2 0-1-15,-3 0-1 16,-1 0-1-16,-2 0-2 0,-4 0-14 15,0 0-19-15,-4 0-18 16</inkml:trace>
  <inkml:trace contextRef="#ctx0" brushRef="#br0" timeOffset="177762.0717">22648 12785 191 0,'18'-8'7'15,"6"0"-1"-15,3 3 1 16,5-2 5-16,4 3-3 15,7-1 2-15,6 1-1 16,3 1-1-16,1 1 0 16,5 0-6-16,3 2 0 0,-4 0-3 15,5 0 2-15,-3 0-2 16,4 0 2-16,-2 0-8 16,0 4 22-16,2-1-26 15,-2 1 26-15,0-2-16 0,2 1 3 16,-1 1 3-16,-1-3-1 15,1 1 2-15,-1 0 3 16,-2 0 2-16,0 0-12 16,-3-1 17-16,-3 3-15 15,-6-2-1-15,-2 0 2 16,-5 1-3-16,-6-1 0 0,-2 0 1 16,-1-1 1-16,-2-1 1 15,1 2-1-15,-1-2-1 16,2 0-1-16,-4 0 0 15,0 0-1-15,-3 0 1 16,-2-3-2-16,-6-1-2 0,-2-5-4 16,-3 2 5-16,-2-2-1 15,0-1 4-15,-2-3-1 16,0-1 5-16,3-2-8 16,-2 0 0-16,-1-2-7 0,0 0 0 15,1-5-1-15,-4-1 6 16,1-2 6-16,0 1 1 15,-3-4 2-15,3-1-2 16,-3 1-4-16,-2-1 0 16,0 0 12-16,0-2-2 15,0 1-2-15,0 1 1 16,0-2 5-16,0 2-6 0,0-2 3 16,-2-1-3-16,-1 1-2 15,-2-2 0-15,-1 1 3 16,-3-2-2-16,2 5 0 15,-2-2 0-15,0 2 0 16,0 2-1-16,-2-1-2 0,2-2 0 16,0-1-1-16,0 0 1 15,0-1-1-15,2-2 0 16,-2 2 0-16,5 1 0 16,-1 0-1-16,2-1 1 15,-1 5-1-15,-3-1 0 0,1 2-1 16,-3 2 1-16,1 4-9 15,-6 0 2-15,-3 1 1 16,-5 4-3-16,-3 2-1 16,-6 0 1-16,-6 4 3 15,-2 2 7-15,-9 2-4 0,-1 3 6 16,-7 3 0-16,-5 0-4 16,-5 0 3-16,-3 0-1 15,-8 7 1-15,-3 3-1 16,-3 1 0-16,-7 4 0 15,-5 0 0-15,2 4-1 16,-5-1 1-16,4 3 1 0,3-4-3 16,5 3 4-16,7 4-2 15,4-3 1-15,2 2 1 16,11 2 0-16,1 2-2 16,6 1-2-16,2 4 4 0,6 0-2 15,6 3 0-15,0 0-3 16,3 1 3-16,4 1 0 15,1 2 0-15,3 3-2 16,1 2 2-16,2 6 0 16,6 0-1-16,-1 3 0 15,7 1-1-15,2 1 1 0,4 4 1 16,5 0 0-16,4 3 1 16,0-3 4-16,7 2-3 15,7-1 2-15,5-1-1 16,1-2 0-16,1-3-2 15,2 0 1-15,4-7-2 0,2-4 1 16,3-9-20-16,2-12-81 16</inkml:trace>
  <inkml:trace contextRef="#ctx0" brushRef="#br0" timeOffset="178433.8698">22619 11130 341 0,'-19'-12'16'0,"1"-8"-13"15,2 0 11-15,1 4 0 16,7 0 2-16,1 4-2 16,3-3-7-16,4 7-3 0,4-5-4 15,10 4-2-15,9-4 0 16,9 5 1-16,8-2 3 16,3 3 4-16,-2 5-8 15,0 2 2-15,-2 0-3 16,-7 8-2-16,-8 4-2 0,-4 5 3 15,-6 2 0-15,-9 2-1 16,-3 1-5-16,-2 1-1 16,0 0 5-16,-6-1 7 15,2-3 0-15,4 1 0 0,0-2-1 16,8 2-5-16,7-1 2 16,4 2-7-16,0-1-3 15,3 2-4-15,-2-3 6 16,-3-1 1-16,-4 1 10 15,-7-1 1-15,-6 0 4 16,0 0-7-16,-19 2 1 16,-3-4 4-16,-5 0-1 0,-2-4 0 15,3-2-4-15,3-4-27 16,6-6-33-16,2 0-25 16</inkml:trace>
  <inkml:trace contextRef="#ctx0" brushRef="#br0" timeOffset="178668.2801">23130 11026 355 0,'22'0'0'15,"-2"0"1"-15,4 0-1 16,1 8-1-16,6 4-3 15,-2 10 3-15,5-1 2 0,-6-2 1 16,3 1-2-16,-4 0 0 16,-3-4-26-16,-7-5-43 15,-8-6-5-15,-3-5-110 16</inkml:trace>
  <inkml:trace contextRef="#ctx0" brushRef="#br0" timeOffset="178886.9762">23327 10975 300 0,'-5'12'7'0,"3"4"-11"16,-2 4 4-16,3 3 0 15,-1 6 0-15,2-1 0 16,0-3 1-16,0 0-2 15,2-5-32-15,1-6-22 0,1-5-1 16,-1-6-41-16</inkml:trace>
  <inkml:trace contextRef="#ctx0" brushRef="#br0" timeOffset="179261.9462">23545 10819 301 0,'16'-19'20'16,"2"-1"9"-16,-1 6-13 16,2 5-3-16,-2 2-4 0,-2 7-5 15,-5 0-6-15,-3 5-4 16,-2 8 1-16,-5 5 1 16,0 4 8-16,-12 4-2 15,4 2 1-15,-3 1-5 16,2-2 2-16,3-1-2 0,6-2-4 15,0-1 0-15,6-6 3 16,9 0 1-16,5-3 0 16,6 2 1-16,1-3 1 15,0-1 0-15,-5 2 1 16,-5-3 1-16,-7 0-4 0,-8-2-2 16,-2 1-5-16,-17 1 12 15,-10 0 4-15,-4 0-2 16,-3-1-4-16,0 1 0 15,4-1-1-15,4-1-11 16,9-5-60-16,9-4-37 0</inkml:trace>
  <inkml:trace contextRef="#ctx0" brushRef="#br0" timeOffset="179465.0746">23803 10879 320 0,'14'-21'11'0,"1"2"12"16,-1 9-9-16,4 0-3 16,0 10-9-16,2 0-1 15,0 5-2-15,1 8-1 16,-3 7 0-16,-1-1 1 0,0 5-14 16,-2-6-18-16,-6-2-10 15,1-7-14-15,-5-9-8 16</inkml:trace>
  <inkml:trace contextRef="#ctx0" brushRef="#br0" timeOffset="179668.1592">24000 10754 312 0,'-14'14'-7'0,"-4"2"6"16,1 8 1-16,-2 9 5 15,2 2-3-15,4 5 0 16,6-1-1-16,7-3-1 16,2-4-17-16,11-12-74 15,9-10-72-15</inkml:trace>
  <inkml:trace contextRef="#ctx0" brushRef="#br0" timeOffset="180105.6633">24082 10608 389 0,'-2'-22'2'16,"2"-3"17"-16,7 6-4 16,11-3-1-16,6 7-11 0,11 2-1 15,5 4 6-15,4 5-5 16,3 4-2-16,-6 0-2 15,-3 7-3-15,-8 11-7 16,-8 3-7-16,-7 4 0 16,-13 5 4-16,-2 3 0 0,-17 1 10 15,-5-5 4-15,-2 2 3 16,0-6-2-16,2-3 0 16,9-2 0-16,3-7-1 15,8 2-1-15,2-5 1 16,4 3-3-16,9-2 4 15,4-3-1-15,5 5 0 16,3-2 0-16,-3-3-3 0,-1 5 9 16,-3-2-5-16,-7 0 0 15,-3 1 0-15,-8 1-5 16,-8-1 6-16,-10 4 3 16,-9 4-1-16,-5 3-2 0,-10 2 0 15,-2 4-3-15,-5-1-19 16,-3-1-73-16,2-6-49 15</inkml:trace>
  <inkml:trace contextRef="#ctx0" brushRef="#br0" timeOffset="180574.3531">22748 11803 291 0,'-22'8'8'0,"7"-5"9"15,4-2-6-15,5-1 6 16,4 0-4-16,2 0 0 15,0 0 1-15,2-1-9 16,15-7-9-16,10-4 3 16,10-4 4-16,9-6-8 0,13-2 3 15,6-5-7-15,8-5 10 16,10-2-9-16,3-3 9 16,8-2 3-16,6-2 0 15,3-3-3-15,-1 1-1 16,2-1 6-16,2 1-4 15,-2 2 4-15,-2 2-6 0,1 2 3 16,-4 3-3-16,-6 4 2 16,-8 3-2-16,-12 4 0 15,-7 8 0-15,-12 4-8 16,-11 4-11-16,-6 6-30 0,-13 3-46 16,-9 0-21-16</inkml:trace>
  <inkml:trace contextRef="#ctx0" brushRef="#br0" timeOffset="182214.8953">24716 10579 116 0,'0'-5'45'0,"3"-2"-41"0,6-2 0 15,1 6 8-15,5 2 18 16,4 1-10-16,5 0 5 16,3 3-4-16,2 10-11 15,5 1-5-15,-2 4-2 16,2 2-1-16,-5-5-2 0,-2 0 0 16,-3-3-16-16,-7-2-21 15,-4-5-18-15,-8-5-4 16</inkml:trace>
  <inkml:trace contextRef="#ctx0" brushRef="#br0" timeOffset="182402.3807">24974 10580 209 0,'-3'-12'7'0,"-3"-1"41"16,3 5 3-16,-2 4-6 15,2 4-14-15,-1 3-19 0,-4 12-17 16,-3 8 4-16,-4 11 1 15,0 10 1-15,-4 8-1 16,1 8-11-16,4-5-48 16,-3-11-92-16</inkml:trace>
  <inkml:trace contextRef="#ctx0" brushRef="#br0" timeOffset="183496.1386">24753 12639 276 0,'0'-5'12'0,"0"-2"19"16,0 1-19-16,2-1-8 15,10-2-4-15,1 4 5 16,6-4-5-16,2-2-5 15,4 0 11-15,2 1-5 0,2-1-2 16,1 0 1-16,3 1-17 16,-3 0 7-16,2 0-7 15,-1 1 8-15,-2 2-28 16,-7 1 26-16,-5 1-1 16,-7 4-2-16,-4-1 1 0,-6 2 13 15,-4 0-7-15,-12 0 3 16,-7 8-5-16,-6 3 3 15,-5 5 6-15,-2 2 1 16,-1 2 0-16,0 1 0 16,5 2 1-16,1 0 0 0,6-1-1 15,4 0-1-15,1-5 0 16,6-4 0-16,4-4 1 16,5-6-1-16,5-3 8 15,0 0 50-15,12-2-47 16,8-6-21-16,6-5-1 0,6-1-24 15,2-1-5-15,4-4-38 16</inkml:trace>
  <inkml:trace contextRef="#ctx0" brushRef="#br0" timeOffset="185027.2877">25360 10513 14 0,'0'-8'19'16,"-7"2"-14"-16,1-3 11 15,1 4 8-15,0-5 2 16,1 2-1-16,0-1-12 16,1-2-2-16,-1 0-1 15,1-1 3-15,-1 1-4 0,1-2 0 16,1 1-5-16,-2-1 1 15,-1 1 3-15,2 0 12 16,0-4 9-16,1 1-7 16,1 0 0-16,1 0-12 0,0-1-4 15,0 3 2-15,0 3-2 16,0 1 2-16,0 3-4 16,0 3 3-16,0 1-7 15,0 2-2-15,5 2 2 16,4 11-2-16,2 4 1 15,1 10-1-15,5 3 1 0,1 5 3 16,1 2-3-16,3 0 2 16,-2-3-1-16,-1 0 0 15,0-3 1-15,-7-5 0 16,-1-5-1-16,0-4-1 16,-6-4-2-16,-2-3-4 15,1-5 1-15,-4-3 1 0,0-2 1 16,0 0 8-16,0-9 0 15,0-8-3-15,-4-4-3 16,1-5-27-16,-1-5-3 0,1 1 22 16,1-2 1-16,2 1 4 15,0 2 0-15,0 0-1 16,0 4 15-16,0-2 13 16,4 2-5-16,-1 2 6 15,1 2-9-15,-1 3 0 16,0 1-4-16,4 5-5 0,-4 3-3 15,2 2-2-15,-3 5 0 16,0 2 0-16,-2 0-6 16,0 11-8-16,0 5 11 15,-2 7 7-15,-7 4-2 16,0 1 0-16,2 3 1 16,-2-5-2-16,6-1-1 0,1-3 0 15,2-4-1-15,0-4-1 16,9-1 1-16,3-2-1 15,4-5 1-15,6 2 0 16,3-3 0-16,7 2-4 0,2-5-30 16,8-2-64-16,-5-2-92 15</inkml:trace>
  <inkml:trace contextRef="#ctx0" brushRef="#br0" timeOffset="189105.2438">21860 9580 283 0,'-11'-11'4'0,"1"-1"9"15,-1 1 8-15,4 4 7 16,1-2-14-16,2 4 0 16,1 2-4-16,3 2-6 0,0 1-3 15,0 0-3-15,0 5-2 16,10 9 2-16,7 6 0 15,3 7 4-15,7 8-2 16,5 14 1-16,4 5 0 0,3 8 3 16,4 8-2-16,-1 6 0 15,1-1 0-15,1 0-1 16,-7-5 1-16,-3-8 1 16,-3-7-1-16,-4-12-2 15,-7-5-18-15,-1-11-15 16,-9-12-25-16,-4-8-18 0,-6-7-26 15</inkml:trace>
  <inkml:trace contextRef="#ctx0" brushRef="#br0" timeOffset="189839.5313">21876 9644 311 0,'-23'-19'-37'15,"0"-1"42"-15,4 2 19 16,7 0-3-16,5 4-9 0,1-1-2 16,6 0-5-16,0-2-8 15,10-2 3-15,9-6-1 16,8-3 5-16,9-10-8 16,11-3 5-16,7-6 5 15,7-9-1-15,4-4-1 0,4-3-2 16,5-4-2-16,2 2 0 15,2-3 3-15,3-2-5 16,0 4 2-16,1 2-1 16,-4 2 2-16,-10 4-3 15,-7 7 1-15,-8 6 2 16,-13 6 1-16,-7 5 0 16,-6 6 4-16,-5 3 1 0,-5 3-2 15,0 8-1-15,-3 1-4 16,2 6 1-16,0 7-4 15,0 0-4-15,5 7 3 0,-1 11-1 16,4 7 3-16,1 9 2 16,6 8 0-16,-2 9 3 15,3 6-1-15,-3 5-1 16,0 4 0-16,-5-1 0 16,-1-1-1-16,3-1 0 0,-4-1 1 15,3-5-1 1,-2 1 0-16,2-4 1 0,-2-3-1 15,3 1 0-15,-4-7 1 16,-2-1-1-16,1-6 1 16,-8-2 1-16,1-1 0 15,-7-3-1-15,-7-1-1 16,0-5 3-16,-7 3-4 0,-10-4-2 16,-8 0 7-16,-9 1-2 15,-7 3-2-15,-10 1 2 16,-7 3-2-16,-8 6 2 15,-9 6-1-15,-9 5-1 0,-8 8 1 16,-14 7 0-16,-4 2-1 16,-3 1-1-16,4 0-1 15,4-5 7-15,18-12-4 16,13-6 0-16,16-9-1 16,16-8 1-16,9-5-3 15,6-10-37-15,5-4-47 0,-3-9-33 16</inkml:trace>
  <inkml:trace contextRef="#ctx0" brushRef="#br0" timeOffset="190230.1765">22079 9081 318 0,'0'-7'-20'0,"0"1"32"16,-1 5 4-16,1 1-14 0,0 10-5 15,7 10 3-15,7 8 0 16,9 8 0-16,2 9 0 15,8 9-1-15,2 8-2 16,7 10 5-16,-1 5-2 16,6 3 1-16,3-1 0 15,2-4 4-15,-1-5-3 0,-1-12 0 16,-1-6 3-16,-7-8-3 16,-1-8 0-16,-2-7 1 15,-9-4-1-15,-3-4 0 16,-7-5-29-16,-7-7-15 0,-12-9-91 15</inkml:trace>
  <inkml:trace contextRef="#ctx0" brushRef="#br0" timeOffset="190605.1258">22442 8925 341 0,'-8'-14'7'16,"1"3"6"-16,4 6-2 16,3 3 2-16,0 2-12 15,5 9-6-15,12 13 5 0,0 10-1 16,10 12 2-16,4 12-2 15,3 10 1-15,0 6 1 16,8 6-1-16,-1 3 0 16,2-4 1-16,2-4 1 15,-1-7 0-15,7-5 0 16,-6-9-1-16,-2-9 2 0,-4-5-2 16,-1-6 2-16,-8 3-3 15,-6-7-27-15,-11-8-68 16,-11-9-35-16</inkml:trace>
  <inkml:trace contextRef="#ctx0" brushRef="#br0" timeOffset="191011.3345">21927 9894 227 0,'-4'0'-11'16,"4"-11"31"-16,4-5-22 15,11-6 19-15,12-2-12 16,7-8-3-16,14-4 8 15,4-7-14-15,11-7 10 16,6-9-5-16,6-3 1 0,7-9-2 16,1-3 0-16,6-6-1 15,3-2 0-15,0 0 2 16,-5 6 0-16,-4 1 0 16,-7 7 4-16,-5 7 1 15,-12 8-3-15,-6 10-3 0,-5 7 0 16,-12 8 1-16,-4 8-4 15,-9 9-10-15,-8 9-42 16,-10 2-24-16</inkml:trace>
  <inkml:trace contextRef="#ctx0" brushRef="#br0" timeOffset="191558.1691">22067 10268 192 0,'4'-5'31'16,"-3"-5"-27"-16,5-1 4 15,1-2 13-15,3-3-13 16,8 0 0-16,6-5-2 15,1-4-2-15,8-3-1 0,2-5 3 16,8-4-5-16,8-6 5 16,4-5-1-16,8-6-3 15,5-3-1-15,4 0 0 16,6 0-1-16,-2 3 3 16,-2-1-6-16,-4 5 5 0,-5 2-2 15,-8 0 1-15,-4 2-2 16,-5 3 2-16,-5 6 7 15,2-3 0-15,-4 6 2 16,-1 2-3-16,-1 4-5 16,-5 2-2-16,-3 5 1 15,-4 3-7-15,-5 4-28 0,-5 5-27 16,-10-1-30-16</inkml:trace>
  <inkml:trace contextRef="#ctx0" brushRef="#br0" timeOffset="192901.8149">22731 7903 208 0,'-22'-11'11'0,"0"-4"-3"15,0 4 6-15,2-1 0 16,2 4-5-16,2-2-2 16,2 1-2-16,1 2 0 0,6 0 9 15,3-2-10-15,4 1-4 16,0 0-2-16,12-3 0 15,7-2 0-15,2-1 4 16,4 0 2-16,0-1-3 16,2 5-2-16,-1-1 0 15,-1 6 0-15,-8 3 2 0,2 2-2 16,-7 0 1-16,-1 0-2 16,-2 9-2-16,-6 3-9 15,-1-1 8-15,-2 6 5 16,0-5 1-16,0 5-1 0,0-2 1 15,0-3-1-15,2 3-1 16,3-4 0-16,6-3-1 16,0 2-4-16,6 0 5 15,-5-2 1-15,3 2 0 16,-7 2 0-16,-4 2 0 16,-4 2 0-16,-5 4-4 15,-16 5 3-15,-4 0 2 0,-5 1 0 16,-3-2 0-16,3-3 1 15,3 0-2-15,2-9 0 16,5-2-6-16,5-3-18 16,3-6-16-16,5-1-51 15</inkml:trace>
  <inkml:trace contextRef="#ctx0" brushRef="#br0" timeOffset="193167.4149">22797 7714 198 0,'5'-5'-17'15,"5"-1"19"-15,1 3-5 16,5-1 14-16,3 4 0 16,8 0-2-16,0 0-4 0,6 4-3 15,-4 5 1-15,-1 3 0 16,3 1 0-16,-4-1-2 15,-3 1 2-15,-5-1 2 16,-1-3-1-16,-4-1-3 16,-4-3-20-16,-3-5-13 15,-4 0-1-15,-3 0-57 0</inkml:trace>
  <inkml:trace contextRef="#ctx0" brushRef="#br0" timeOffset="193354.906">23087 7695 113 0,'-15'-21'5'0,"3"-1"-1"0,-1 2 3 15,2 2 14-15,4 6 9 16,0 3 4-16,1 7 2 16,3 2 0-16,-2 11-36 15,3 11-1-15,-2 2-5 16,4 10-2-16,0 2 7 0,0-2 1 16,4-4 1-16,6-3 9 15,7-4-21-15,-1-9-6 16,2-7-25-16,0-7-25 15</inkml:trace>
  <inkml:trace contextRef="#ctx0" brushRef="#br0" timeOffset="193745.5117">23128 7434 221 0,'2'-21'13'0,"3"-2"8"15,2 5-14-15,4 2 10 16,0 5-5-16,-1 4-6 16,0 5-5-16,-1 2-1 15,-4 0-1-15,-4 13 2 16,-1 3 1-16,0 1-1 0,0 5 1 16,0-2-4-16,0-1-7 15,6-1 4-15,3-4 1 16,5-3-1-16,6-2 1 15,6-3 0-15,2-1 2 0,5-4 2 16,1 1 0-16,0 0-3 16,-2 1 2-16,-5 3 1 15,-5-1 0-15,-8 4 0 16,-9 6 0-16,-5 2-3 16,-17 5 10-16,-9 8-3 0,-9 2-1 15,-6 6-1-15,-1 1-1 16,-5 0-1-16,6-1-16 15,0 4-22-15,2-3-27 16</inkml:trace>
  <inkml:trace contextRef="#ctx0" brushRef="#br0" timeOffset="194808.0793">21853 9543 184 0,'-8'0'-35'0,"2"0"40"16,0-3 6-16,1 0 11 0,3-1 6 16,2 1 7-16,0 3-24 15,0-2-10-15,0 2-2 16,2 0 1-16,7 2-1 15,1 7 0-15,3 0-1 16,1 0 2-16,3 3 0 0,0-3-1 16,-2-2 0-16,-1 1 1 15,-1-5 1-15,-2 1 0 16,-3-4 1-16,-1 0-3 16,-4 0 3-16,-1 0 2 15,0 0 0-15,-2-6-2 16,0-1 0-16,0 0 0 0,0-1 0 15,-4 2-1-15,2-2 0 16,2 3-1-16,0 2 0 16,0-1-1-16,0 4 0 15,2 0-1-15,3 0 0 16,-1 0 0-16,-1 0 1 0,1 0 1 16,-3 0 0-16,1 0 1 15,-2-3 4-15,0-5 9 16,0-1-2-16,0-1-1 15,0-3-5-15,0 0 4 16,0 3 2-16,-2-1-6 16,-3 3-1-16,2 2-5 0,-2 2 0 15,1 1-9-15,-2-1-43 16,-3 3-18-16,2-4-56 16</inkml:trace>
  <inkml:trace contextRef="#ctx0" brushRef="#br0" timeOffset="194995.5074">21947 9366 190 0,'0'3'14'0,"0"4"-16"16,2 1 2-16,3 2-1 16,2 3 1-16,3 2-3 15,5-1-1-15,2-2 8 16,3-5-6-16,-1-1-37 15,-2-6-45-15</inkml:trace>
  <inkml:trace contextRef="#ctx0" brushRef="#br0" timeOffset="195573.5941">22201 9286 161 0,'0'-8'15'16,"0"1"-1"-16,-3 0-4 15,3 3 16-15,-2 0-15 16,2 0 6-16,0 2-3 15,0 2-8-15,5 0-9 0,4 0 1 16,3 4 1-16,0 3 1 16,3 0 1-16,-1-3 0 15,-1 3-1-15,-1-4 2 16,-2-1-1-16,-1-2 0 16,-1 0-1-16,-5 0-2 0,3-2 8 15,-5-2-2-15,1-6-2 16,-2 3 0-16,0-2-2 15,0 0 1-15,0 0 1 16,0 0-1-16,0 2 0 16,0 0-1-16,0 2 0 15,0 3-2-15,2 0 1 0,3 2 0 16,0 0-1-16,3 0 0 16,-1 0 2-16,0 0 1 15,2-3-1-15,-1 0 0 16,-3-3-5-16,-2 2 9 0,-1-3-1 15,-2-3-2-15,0 4 9 16,-7-3 5-16,-2 0-3 16,-2 0-6-16,1 0-2 15,-3 2-6-15,2 1 3 16,4 2-15-16,-1-2-31 16,3 1-41-16,-2-2-102 15</inkml:trace>
  <inkml:trace contextRef="#ctx0" brushRef="#br0" timeOffset="195807.9582">22388 9011 175 0,'2'7'29'15,"-2"4"-31"-15,2 2 2 16,-1 1 1-16,3 0 0 0,-1 0-1 15,5-5 0-15,1-2-3 16,0-1 4-16,2-5 2 16,5-1-2-16,0 0 2 15,2-3-7-15,-2-9-48 16,2-5-52-16</inkml:trace>
  <inkml:trace contextRef="#ctx0" brushRef="#br0" timeOffset="196292.2978">22719 8810 125 0,'9'3'73'0,"-1"-3"-70"16,2 4-1-16,2-1 16 15,5 1-13-15,-2 1-4 0,2-3 3 16,0 0-1-16,-2-2-1 15,1 0 2-15,-6 0-2 16,3 0 1-16,-6-2-2 16,0-4 0-16,0-2 1 15,-6-1 2-15,-1-2-1 16,0-3 0-16,0 1 6 0,0-1 7 16,0 3-8-16,-1-1 1 15,-2 1-3-15,-1 6 1 16,3 1-5-16,1 2-1 15,0 2-2-15,0 0-10 16,0 0 11-16,5 6 1 0,3-1-1 16,2-1 0-16,1-3 0 15,2-1-6-15,-3 0-2 16,2 0 11-16,-5-7-1 16,-2-2-2-16,-5 2 1 15,0-4-1-15,0 3 2 0,-11-3 5 16,-2 6-1-16,-4-4 6 15,-2 3-11-15,-1-1-1 16,0 3 2-16,3 3-4 16,1-1-34-16,1-1-35 15,3-5-25-15</inkml:trace>
  <inkml:trace contextRef="#ctx0" brushRef="#br0" timeOffset="196651.6938">22931 8549 216 0,'7'-7'-18'16,"-5"3"57"-16,3 1-28 16,-4 1-8-16,3 2-4 0,-2 0-1 15,-1 4-2-15,-1 3 6 16,0 3 2-16,0 1 0 15,2 0-1-15,0 0-4 16,4-5 0-16,1 4-3 16,3-3 4-16,4-4 3 0,-2 3-2 15,2-1 0 1,1-2 0-16,-1 5-1 0,-3-3 0 16,-4 2 0-16,-4 4-1 15,-3 0-4-15,0 5 10 16,-8 5-4-16,-7 2 2 15,-3 4-1-15,2 0 0 16,-2 0-2-16,0 1 0 0,1-3-2 16,0 0-57-16,-3-3-17 15</inkml:trace>
  <inkml:trace contextRef="#ctx0" brushRef="#br0" timeOffset="197432.8689">22056 9924 188 0,'3'2'34'0,"2"-2"-35"15,3 2 4-15,1 3-1 16,0-1-5-16,2-1 3 16,0 2 1-16,-1-1 1 15,1-2-2-15,-2-2 0 16,0 0-5-16,1 0 5 0,-4-2-16 16,1-3 7-16,-1-4 0 15,-3 2 4-15,1-2 7 16,-3 0-1-16,-1 2 2 15,0-2-2-15,0 2-1 16,0 3 0-16,0 1 3 0,0 3 1 16,0 0 1-16,0 0-8 15,0 0 1-15,3 0-1 16,2 2 2-16,0 1 2 16,2-1 0-16,2 0-1 15,-1-2 0-15,-1 0 2 16,0-6 2-16,-2-1 3 0,-1-4 15 15,-3 1-8-15,-1-1 1 16,0 0 1-16,0 1-5 16,-7 0-6-16,-3 2 2 15,0 2-9-15,-4 1-4 16,1 3-22-16,-2 0-37 0,-1 1 1 16</inkml:trace>
  <inkml:trace contextRef="#ctx0" brushRef="#br0" timeOffset="197776.6313">22135 9753 128 0,'7'2'8'0,"2"1"-4"16,4-1 4-16,3 0 1 16,0-1-1-16,2-1-6 15,0 0 2-15,-1 0-1 16,-2-5 0-16,-3-2-5 0,2-2 5 15,-4 0-5-15,-1-2 2 16,0-1-2-16,-2 0 3 16,-1-1 0-16,-5 0 1 15,-1 4 2-15,0-1 12 0,0 5 15 16,0 1-16-16,0 2 3 16,-1 2-12-16,-1 0-6 15,0 2-1-15,2 7 1 16,0 5-2-16,4 1 2 15,3-3 0-15,7 1-1 16,4-5-1-16,0-1-12 0,4-7-36 16,-3 0 8-16</inkml:trace>
  <inkml:trace contextRef="#ctx0" brushRef="#br0" timeOffset="198245.3073">22502 9548 249 0,'0'3'8'0,"0"-1"-11"0,1 3 3 16,1 0 0-16,3 1 2 15,1-3-2-15,-1 1 0 16,0-2 1-16,1-2-2 15,-1 0-1-15,1 0 5 0,-3 0 2 16,1-6-2-16,-4 0 1 16,0-2-3-16,0 1 1 15,0-1-2-15,-2-2-2 16,-3 5 6-16,-1-1-4 16,1 3 3-16,3 2 5 15,1 1-3-15,1 0-3 0,0 0-6 16,0 3 4-16,3 4 0 15,4 0 0-15,2 1-1 16,-2-5 1-16,2 1-2 16,-2-4 0-16,0 0 1 15,0 0 2-15,5 0 0 0,-5-7 1 16,-2-3 1-16,-2 2-2 16,1-1 0-16,-1-4-1 15,-3 3 1-15,0-1 0 16,0 0-2-16,0 4 0 0,0 0-13 15,-3 0-34-15,-6 1-31 16</inkml:trace>
  <inkml:trace contextRef="#ctx0" brushRef="#br0" timeOffset="198870.2636">22660 9382 92 0,'-2'0'36'16,"0"-2"-5"-16,2-2 13 15,0 0-25-15,4 1-12 16,2 2 0-16,3 1-2 0,1 0-2 16,-1 0-3-16,-1 7-4 15,-3 6 12-15,-3 0-8 16,-2 5-20-16,-2-1-43 15,-6-3-28-15</inkml:trace>
  <inkml:trace contextRef="#ctx0" brushRef="#br0" timeOffset="198979.6378">22584 9428 152 0,'-9'-17'1'0,"0"-4"9"15,7 2 2-15,2-2-8 16,2 0-2-16,12-4-17 0,6-4-42 15</inkml:trace>
  <inkml:trace contextRef="#ctx0" brushRef="#br0" timeOffset="202651.6342">6038 14924 244 0,'-15'-11'13'16,"5"0"-12"-16,5 3 5 16,1-3 17-16,4 4-18 0,0 1 3 15,0 1-4-15,0 0 1 16,0 1-8-16,7 0 1 16,5 0 1-16,3 1 2 15,4 3-2-15,3-1 3 0,7 1-8 16,5 0 0-16,6 0-2 15,1 0 10-15,6 0-3 16,3 0 3-16,4 1-2 16,0 5 2-16,-1-1-2 15,5 3-1-15,-2-2 2 16,3 1-2-16,1-1 2 0,-3 1-1 16,6-2 0-16,-5 1 0 15,-3-3 0-15,-5 3 0 16,-1-1-2-16,-3 0-13 15,-4 2 18-15,-4 6 4 16,-3-2-6-16,-6 3-9 0,-2 0-39 16,-5 1-21-16,-6-1-92 15</inkml:trace>
  <inkml:trace contextRef="#ctx0" brushRef="#br0" timeOffset="204073.3868">13758 15019 194 0,'0'0'34'15,"0"-6"-30"-15,0 1-2 16,0-1 18-16,4 1-10 16,1 0-6-16,-2 1 0 15,4 0-1-15,3-1-2 16,-1 0-2-16,1 1 4 0,7 0-2 15,-2 3-1-15,6-3-5 16,4 2 8-16,2 1-2 16,4 1 2-16,4 0-2 15,4 0-4-15,2 0 3 0,1 0 2 16,5 0-1-16,-4 0-1 16,0 0 1-16,-2 0 0 15,1 0 0-15,-1 0 1 16,0 0 3-16,1 0 4 15,-5 0-3-15,1 0 0 16,-6-2-5-16,0 2 0 0,-3 0 0 16,-5 0-1-16,-6 0 0 15,-2 0 0-15,-3 0 0 16,-4 0 0-16,-4 3-33 16,-5-1-52-16,0-2-111 15</inkml:trace>
  <inkml:trace contextRef="#ctx0" brushRef="#br0" timeOffset="204542.1099">13830 15079 277 0,'23'-14'28'15,"1"-3"-26"-15,2 5 15 16,3-2-2-16,0 5-7 16,3 0-6-16,5 0-1 0,-2-2 3 15,6 4-3-15,5-1 0 16,0-2 1-16,5 2-1 16,-2 1 0-16,5-4-2 15,-3 2 2-15,-3 0-1 16,-1 0 0-16,-2 1 0 15,-5 4 1-15,-1-2-1 0,-8 4 0 16,-1 2-3-16,-5 0-35 16,-6 0-11-16,0 1-26 15,-9 2-36-15</inkml:trace>
  <inkml:trace contextRef="#ctx0" brushRef="#br0" timeOffset="205667.0356">13723 15768 289 0,'-12'-4'8'0,"3"-5"-7"15,1 3 2-15,-2 0 10 16,3 2 0-16,2-3 7 0,0 4-4 16,1-3-2-16,2 2-3 15,1 1-3-15,1 1-5 16,0-3-1-16,0-2-5 15,8 2-5-15,5-1 9 16,3 2-3-16,2-1 6 0,2 4-4 16,0-1-1-16,-3 2 0 15,0 0-4-15,-5 5 7 16,-3 4-1-16,-5 7-2 16,-4-2-6-16,0 7 6 15,-4-1-1-15,-7 2 2 0,3 1 1 16,-2-2-3-16,3 0-6 15,3 0 3-15,4-4-8 16,0 1 1-16,14-2-3 16,3-3 3-16,5 1 11 15,1-3 1-15,0 1 2 0,1-2-3 16,-3 1 2-16,-3-3 1 16,-7 6-1-16,-6-4 1 15,-5 7-3-15,-1-2 1 16,-18 2 0-16,-6 2 6 15,-7-1-1-15,-4 1 2 0,-1 0-1 16,3-4-5-16,1 1-3 16,6-3-18-16,4-2-49 15,9-8-13-15</inkml:trace>
  <inkml:trace contextRef="#ctx0" brushRef="#br0" timeOffset="205917.1171">13914 15811 347 0,'6'-15'2'16,"-5"5"12"-16,-1 1-4 16,2 4 7-16,2 1-2 15,3 4-13-15,4 0-5 16,3 4 1-16,4 8 2 15,8 4 0-15,-2 3 1 0,0 3-1 16,-3-2-2-16,-1 3-20 16,-2-2-15-16,-3-1-35 15,-5-8 11-15,-6-6-25 16</inkml:trace>
  <inkml:trace contextRef="#ctx0" brushRef="#br0" timeOffset="206151.4524">14103 15741 314 0,'-4'9'44'15,"1"3"-46"-15,-5 3 0 16,-1 4-1-16,2 8 2 15,0 0 2-15,4-1 1 0,-2 3-4 16,5-4-19-16,0-4-34 16,0-4 3-16,5-9-18 15</inkml:trace>
  <inkml:trace contextRef="#ctx0" brushRef="#br0" timeOffset="206588.8977">14256 15780 333 0,'5'-12'8'15,"-2"-4"-5"-15,2 3 2 16,3-1 5-16,1 3 0 16,2 4-1-16,0 0-5 15,3 4-1-15,1 0-6 16,-1 3 6-16,-2 0-4 15,1 0-2-15,-4 11-8 0,-4 2 4 16,-5 5 0-16,0 3-4 16,0 1 12-16,-9 1 0 15,4 0-1-15,0-2 1 16,3 1-5-16,2-6-14 0,0 0-9 16,3-4 16-16,8-2 5 15,1-4 3-15,0 2 0 16,1-3-2-16,1 0 20 15,-6 0-8-15,-1-1 6 16,-2 5-6-16,-1-1-3 16,-1-2 0-16,-3 3 5 0,0 0 0 15,-8 1-2-15,-1 2 0 16,-1 0-3-16,-4 2-2 16,4-2-1-16,0 1-12 15,2-4-65-15,4-6-3 16,4-3-66-16</inkml:trace>
  <inkml:trace contextRef="#ctx0" brushRef="#br0" timeOffset="207291.9792">15255 14981 170 0,'-3'0'23'0,"1"0"-10"15,2 0-1-15,0-4 14 16,9 3-1-16,7-1-25 0,8-2-2 15,5 0 6-15,3-1 0 16,4 2-2-16,3-1-1 16,3-2 2-16,-1 3 0 0,0-2 10 15,1-1 0-15,-3 3 7 16,0-2-8-16,-3 1-4 16,-4 1 2-16,-1-1-1 15,-6 2-5-15,-3-1-1 16,-6 1-1-16,-1 2 1 15,-7 0 0-15,-3 0-3 0,1 0-4 16,-4 8-10-16,-2 5-28 0,0 3-17 0,-11 0-10 31,-6-3-54-31</inkml:trace>
  <inkml:trace contextRef="#ctx0" brushRef="#br0" timeOffset="208182.5412">16258 15024 163 0,'10'0'24'16,"3"0"-18"-16,3 0-5 15,4 0 3-15,5 0 5 16,9 0 15-16,4 0-9 16,6 0-4-16,9-5 2 15,3-1-5-15,3-1 6 0,0-1-4 16,1 2 1-16,-3-2-7 16,-4 1-1-16,-2 2-2 15,-2-2 3-15,-6 0 2 16,-4 0 6-16,-3 3-9 15,-8 1 0-15,1 3-3 0,-7 0-1 16,-4 0 1-16,0 10-18 16,-11 5-34-16,-7-1-22 15,-2 1-89-15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43:01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10290 5260 100 0,'-8'-7'2'16,"-4"0"8"-16,4 1-2 16,-3 2-5-16,4 0-2 15,-2 1-5-15,-2 2-11 0,2-1-19 16,-4 0 10-16,3 2 23 15,-1 0 2-15,-3 0 1 16,1 0-1-16,0 0 1 16,1 0-2-16,-1 0 1 15,4 4 1-15,-1-3 6 16,1 1 7-16,-1-2 0 0,3 1 6 16,2 2-3-16,-2-2 5 15,4-1-6-15,-2 4-10 16,0 0-2-16,2 0-2 15,-4 0-1-15,2 0-2 16,-1 1 1-16,0 1 1 0,4 0 1 16,1-1-2-16,1-2-2 15,0 2-1-15,0 1-1 16,1-2 1-16,11-1 5 16,3 1 8-16,9-3-4 15,7-1 3-15,6 0-6 16,7 0 1-16,0 0-2 0,7 0-3 15,-2-2 1-15,6-2 1 16,-3-2-2-16,1 0 1 16,1-2 1-16,4 1 11 15,-2-1-4-15,0-2-4 16,1 3-1-16,-4-1-3 0,1 2 2 16,-3 0-3-16,-5 3 1 15,-4 3-1-15,-4 0 1 16,-6 0-2-16,-9 3-2 15,-5 3-24-15,-11 4-36 0</inkml:trace>
  <inkml:trace contextRef="#ctx0" brushRef="#br0" timeOffset="656.1783">10153 5296 150 0,'-7'0'21'16,"4"-2"-1"-16,-1-2-8 15,3 2 1-15,1 0-9 16,0 1-3-16,0 1 1 0,0 0 1 15,7 0-1-15,4 0 1 16,5 0-2-16,7 0-1 16,4 0 3-16,6 0 0 15,2 0-3-15,6-3 2 16,5-1-4-16,-3 0 7 16,4 0-5-16,-3-3 2 0,3 4-2 15,-1-3 1-15,-2 5 0 16,-3 0-1-16,-3 1 0 15,-4 0 0-15,-2 0-1 16,-3 4-5-16,-2 1-42 16,-7-3-58-16</inkml:trace>
  <inkml:trace contextRef="#ctx0" brushRef="#br0" timeOffset="4140.4146">13293 5211 120 0,'-6'-5'21'16,"4"-2"1"-16,2 2 3 15,0-3-11-15,-1 3-3 16,1 2-3-16,0-2-5 15,0 3-1-15,0-2-1 0,0 3-2 16,0-1 4-16,1-1 12 16,6 3-14-16,0-1-1 15,1 1-1-15,4-2 3 16,3 2-3-16,-1 0 3 0,5 0-5 16,-3 0 6-16,7 0-5 15,0 0 4-15,4 0-4 16,2 3 3-16,4 2 0 15,1-1-1-15,0 0 0 16,1 1-1-16,1-2-1 0,1 4-7 16,-3-2 8-16,2-1 1 15,1 0-2-15,2 0 4 16,5-2-4-16,-1 1 2 16,4-1 0-16,-1 1-1 15,3-2-1-15,1 2 4 0,4-2 11 16,0 1-13-1,2-1-12-15,1 1 11 0,0 0 4 16,4-1-2-16,-2 2-13 16,2-3 35-16,-1 0-35 15,2 3 12-15,0-2 14 0,4-1-17 16,3 0 3-16,1 0 2 16,1 0-2-16,2 0-15 15,-2 2 10-15,-1 0 2 16,-4 0 3-16,-3 0 0 15,-2 2 2-15,-2 0-4 16,-1-2 4-16,1 4-2 0,-1-1 1 16,1 1-1-16,1-1-1 15,-5 0 2-15,3-1-2 16,-5-1 2-16,1-1 0 16,-3 2-1-16,-5-2 0 15,-4 0 0-15,-3-1 0 0,-5 3 0 16,-2-3-4-1,-3 3-16-15,-3-2-9 0,-7-1-6 16,-1 1-4-16,-6-2-41 16</inkml:trace>
  <inkml:trace contextRef="#ctx0" brushRef="#br0" timeOffset="4797.1443">14958 5221 132 0,'12'0'-4'0,"3"0"6"16,1 0 6-16,4 0 0 16,2 0 1-16,7 0 1 15,0 0 3-15,5 0-10 16,4-1-1-16,3 1-1 16,6 0 0-16,1 0-1 0,3 1 2 15,5 1-2-15,1-1 1 16,5 1-1-16,4-2 0 15,0 2 1-15,7-2 0 16,3 1 0-16,5 1 0 16,1-1 1-16,7-1-2 0,-1 3 2 15,2-3 0-15,-3 0 0 16,3 0-2-16,-6-3 1 16,3 3-1-16,-3 0 12 15,-4 0-6-15,-2 0-3 0,-1 0-2 16,-3 0 2-16,-2 0-3 15,-4 0 1-15,0 0-1 16,-2 3 1-16,-2 0 0 16,-3 3-4-16,-6 2-56 15,-6-2-35-15</inkml:trace>
  <inkml:trace contextRef="#ctx0" brushRef="#br0" timeOffset="12422.5708">14602 5348 176 0,'25'-6'7'0,"4"-4"10"0,3 4-9 15,4-2 2-15,5 3 0 16,4-2 11-16,6 3-14 16,-1-4-3-16,4 0 1 15,2 1-1-15,5 1-3 0,0 0-2 16,0 2 2-16,2 1-1 15,-2-3 0-15,-4 4-1 16,-5-1 2-16,-2 2-1 16,-9 1 0-16,-3 0-1 15,-6 0-12-15,-7 0-28 0,-6 0-12 16,-2 4-6-16</inkml:trace>
  <inkml:trace contextRef="#ctx0" brushRef="#br0" timeOffset="12734.9985">15053 5279 159 0,'-13'0'43'16,"4"0"1"-16,4-1-8 16,3-1-17-16,2 0-2 0,2 2-17 15,10-1 12-15,5-1-10 16,8 1 2-16,6-2-2 16,1-1-4-16,7 1-4 15,0-3 2-15,7 1-9 16,-2 0-3-16,-2-1-17 15,-3 3-5-15,-5-3-44 16,-8 1-41-16</inkml:trace>
  <inkml:trace contextRef="#ctx0" brushRef="#br0" timeOffset="14110.0172">9883 5244 159 0,'-3'0'18'0,"1"0"13"16,0 0 8-16,0 0-26 15,2-4 1-15,0 4-12 16,0-2-5-16,0 2 16 0,0 0-12 16,9 0-4-16,3 0 3 15,7 0 1-15,1 0-3 16,4-2 5-16,8 2-3 16,5-1 2-16,2-2-2 15,4 2 1-15,6-1-1 16,1-1 0-16,5 1 2 0,3 1-1 15,5-1-2-15,1-2 2 16,1 3-1-16,2-4 1 16,1 4-1-16,-2-3-1 15,-3 1 1-15,-5-1 0 16,-2-1 0-16,-7 0 0 16,-1 1 0-16,-6 0 0 0,-6 1 0 15,-5 1 0-15,-6 0-13 16,-5 1-10-16,-6 1-23 15,-7 0 4-15,-4-2-19 16</inkml:trace>
  <inkml:trace contextRef="#ctx0" brushRef="#br0" timeOffset="14578.7317">9868 5210 202 0,'0'0'25'16,"3"0"17"-16,6-4-39 0,6 2 1 15,7 0-5-15,3-1 3 16,6 0-1-16,5-1-2 15,5 1 3-15,6 0 0 16,5-1-1-16,3 3-1 16,4-2 2-16,4-1-2 0,3 0 1 15,2 0 0-15,-4 4-1 16,6-2 1-16,-4 2-3 16,-3 0 2-16,-2 9-3 15,-7 0-66-15,-7 5-51 16</inkml:trace>
  <inkml:trace contextRef="#ctx0" brushRef="#br0" timeOffset="17547.3699">8414 5929 92 0,'13'-2'7'0,"-1"-5"1"16,5 2 0-16,4-1-4 15,-1 1 0-15,2-2-2 0,-2 1-1 16,4-3-1-16,0 4 1 16,1 0-3-16,-4-4 5 15,6 1 1-15,0 2 5 16,0 0 0-16,2 1-3 15,0-1-3-15,-1 1 1 16,3 1-1-16,-1 3-3 0,6-3 2 16,-2 4-1-16,4-2 4 15,2 1-1-15,1 1 5 16,2 0-6-16,0 0 0 16,2 0-1-16,0 0-2 15,0 0 3-15,-3 0-3 16,4 3 0-16,-2-1 0 0,2 0 2 15,0 1 0-15,1-1 1 16,1 0 1-16,2-2-2 16,3 0 4-16,0 0-2 15,1 0-1-15,2-2 2 0,3 2-3 16,-1 0 3-16,0-2 1 16,-1-1 13-16,1 3-16 15,-2-2 2-15,2 0 0 16,-1 2-1-16,-1 0-1 15,0 0 1-15,2 0-2 0,-2-2 0 16,5 2-1-16,-5 0-1 16,2 0 1-16,-2 0-1 15,-2 0 0-15,-3 0-1 16,0 0 2-16,-5 2-1 16,1-2 1-16,-1 0-1 15,2 0 0-15,-2 0 0 0,-3 0 0 16,2 0 1-16,-3 0-2 15,-3 0 1-15,-3 0 1 16,-4 0-1-16,-3 0 0 16,-7 0 0-16,-3 0-2 15,-4 0-1-15,-7 0-23 0,-2 2-38 16,-6 0 7-16,0-1-7 16</inkml:trace>
  <inkml:trace contextRef="#ctx0" brushRef="#br0" timeOffset="18016.0877">10542 5889 202 0,'8'-7'13'0,"2"2"29"15,2 0-34-15,3-1-3 16,4 3-3-16,1-1-3 16,2 2 4-16,3 0-3 15,2 1 2-15,1 1-4 0,6-2 1 0,5 2 3 0,-2 0-2 32,4 0 2-32,5 0-2 15,-2 0 0-15,3 0 0 16,-2 0 0-16,5 0 1 15,-3 0-2-15,-2 0 0 0,1 0-27 0,0 3-11 0,0-1-15 16,-3 0-33-16</inkml:trace>
  <inkml:trace contextRef="#ctx0" brushRef="#br0" timeOffset="19094.2353">15448 5897 112 0,'-2'-6'6'0,"-7"-1"15"16,7 2 2-16,0-1-3 15,-1 1-6-15,3 2 1 0,0-3-6 16,0 2-5-16,0 1-4 16,8 0-4-16,4 1 10 15,4 0-8-15,5-2 2 16,3 4-1-16,8-2 0 16,4 1-4-16,5 1 2 15,4 0 6-15,3 0 0 0,8 0-4 16,-2 0-5-16,4 0-5 15,3 0 5-15,4 0 8 16,3 0 1-16,0 0 7 16,6-2-6-16,2 0 1 0,4 0-5 15,0 1 4-15,8-1 0 16,-1 0-3-16,-1 0 1 16,2-1-1-16,-1-1 3 15,5 4-2-15,-4-3-3 16,2 3 2-16,2-2-2 0,1 2 0 15,-2 0-1-15,-1-2 8 16,-7 2-11-16,-6 0 7 0,-6 0-3 0,-5 0 3 31,-5 0 4-31,-6 0-1 16,-4 0-1-16,-4 0-3 0,-5 0-1 0,-4 4-1 0,-6 3 1 31,-6 3-15-31,-8 1-29 0,-9-2-34 0</inkml:trace>
  <inkml:trace contextRef="#ctx0" brushRef="#br0" timeOffset="23188.0031">4638 6676 159 0,'-4'0'15'0,"0"0"27"16,4 0-12-16,0-2 8 15,0 0-17-15,0 1-15 16,0-3-7-16,10 4 4 0,-1-2-1 16,4 2-3-16,8-1 4 15,0 1-3-15,8 0 0 16,4-2-4-16,2 0 8 15,3 1-4-15,3-4-2 0,1 4-2 16,0-2 8-16,-2 2-2 16,2-2-1-16,-5-1 1 15,4 1-3-15,-3 2 2 16,3-3 0-16,0-2-2 16,0 2 2-16,0 1-1 15,-2-4 0-15,0 3 0 0,0 0-1 16,-5-3 2-16,-6 4-1 15,-2-1 2-15,-6 1-4 16,-1-2 2-16,-7 3 2 16,-2 0-4-16,-5-2 2 0,-2 2 0 15,-1 0 3 1,-2-2-7-16,0 4 0 16,0-1 9-16,-9-1-15 0,-2 2-4 15,-1 0-15-15,-7 0 14 16,6 0 6-16,-4 0-7 15,0 0-1-15,-2 0 4 0,2 0 5 16,-3 0 1-16,0 0-1 16,-4 3-2-16,3 0-6 15,-2 0-1-15,1 1 2 16,1 2 1-16,-1-2-9 16,-2-3-17-16</inkml:trace>
  <inkml:trace contextRef="#ctx0" brushRef="#br0" timeOffset="23828.5937">11904 6856 156 0,'34'-9'20'15,"-10"-2"-7"-15,-4 4-7 16,-5 0-6-16,-8 2 1 31,-4-4-4-31,-3 2-60 0</inkml:trace>
  <inkml:trace contextRef="#ctx0" brushRef="#br0" timeOffset="24547.3008">13799 6632 68 0,'26'6'33'16,"-6"0"-31"-16,-8-1-2 16,-3 6-2-16,-8-4-10 15,-1 2-10-15,-3-1-23 16</inkml:trace>
  <inkml:trace contextRef="#ctx0" brushRef="#br0" timeOffset="24969.1234">13300 6735 107 0,'-16'0'8'16,"0"-2"17"-16,5 0-10 15,0-1-2-15,4-1-2 0,2 2 1 16,2 1 4-16,1-3 6 15,2 2-2-15,0-1-5 16,3 0 6-16,9-2-20 16,5 1-2-16,4 0 3 15,6 0 3-15,5 2 0 16,7 0-7-16,7-2 4 0,3-1-2 16,2 2 0-16,9 1-6 15,2-1 12-15,6 0-11 16,3 0 8-16,2 3-1 15,2-1-1-15,5-1 0 16,-3 0 0-16,2-1-1 0,-1 0 1 16,-5 2 2-16,-3-2-2 15,-4 3 0-15,-5 0-1 16,-3 0 5-16,-6 0-5 16,-3 4-9-16,-5 1-66 15,-3-4-85-15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11:51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10849 16629 81 0,'1'2'138'0,"-1"0"-108"15,0-2-24-15,0 0-4 16,2 0 0-16,-2 0 1 16,0 2-1-16,2-2 1 15,1 0 15-15,-3 0 4 16,1 0-15-16,1 0-5 0,2 0-2 15,-1 3 0-15,2-1-1 16,6 0 3-16,-2 3-2 16,4 0 0-16,2 0 0 15,2 1-1-15,1 1 2 16,5 2 0-16,4 0-1 16,3-2 0-16,9 5 0 15,-2 0 1-15,4-6-1 0,7 2 0 16,1-1 0-16,4 0 0 15,2-2 1-15,1 2-2 16,5-1 1-16,4 1 1 16,-2-2-2-16,6 1 2 0,3 1 0 15,4-2 1-15,-1 1-2 16,3-1 0-16,0 2 1 16,3 0-1-16,-2-2 0 15,5 5 0-15,-1-2 1 16,2 1-1-16,2 2 1 0,3-1 1 15,5 2-2-15,-1 1 2 16,3 0-2-16,2-1 1 16,-1 3 0-16,6-3-1 15,3 1 0-15,2-1 1 16,1-1 4-16,5 0 0 16,-3 0-3-16,3-4-2 0,2 1 2 15,5-1-2-15,-1-1 2 16,4 3 2-16,3 0-1 15,3-2 2-15,2 0 0 16,3 0 0-16,3 0-2 0,-1 1-1 16,4-3-1-16,-1 0 2 15,3 0 4-15,2 1-3 16,0-2-3-16,2 3 3 16,5-4-3-16,-1 2 5 15,4-1-6-15,2-2 1 16,5 0 2-16,0 0-3 0,-4-2 1 15,8 1 0-15,-3-1 0 16,-6 0-1-16,5 0 1 16,-5 0-2-16,0 0 2 15,1 0 0-15,-3-3 0 16,0-1 1-16,2-3 5 0,-4 2 3 16,1-2-6-16,-1 1-2 15,-3-1 0-15,-2-2-2 16,-2 0 1-16,-7 0 0 15,1-1-1-15,-7-1 1 16,-1 0 0-16,-6 3 1 0,-3-2-1 16,-9 3 0-16,-5 0-1 15,-8 1-2-15,-8 1 5 16,-8 0-4-16,-9 3 1 16,-3 0-1-16,-11 2-6 15,-9 0-15-15,-13 7-31 0,-14 0-29 16,-17-3-85-16</inkml:trace>
  <inkml:trace contextRef="#ctx0" brushRef="#br0" timeOffset="2859.1613">10618 16651 143 0,'0'-7'12'16,"0"-2"5"-16,0-1 1 15,0 4-4-15,0 0-3 16,3 0-5-16,4 3-4 16,-2 0-1-16,7 1-1 0,-4 0 2 15,5 2-2-15,0 0 0 16,2 0 0-16,4 0 0 16,0 0 0-16,4 4 0 15,3-1 1-15,1 0-1 16,3 3 0-16,3 0 1 15,-1-1-2-15,2-2 2 0,3 3-2 16,2-1 2-16,0 1 0 16,2-1 2-16,4 0 1 15,2-2 1-15,2 3-1 16,2 0-1-16,1 0-1 16,2 0-1-16,4 1 1 0,-2 0-2 15,2 2 2-15,2-2-2 16,-1-1 1-16,4-1 0 15,1 0-1-15,2 1 1 16,0-3-1-16,2 1 1 0,-2 1-1 16,2 1 0-1,-1-3 1-15,5 2-1 0,-2-1 0 16,-2 3 0-16,3-3 0 16,-2-1 1-16,-1-1-1 15,1 0-1-15,0-2 2 16,-1 0 0-16,0 0-2 0,1 0 14 15,1-6-9-15,4 3-3 16,0-2 1-16,-2-3-1 16,1 1-1-16,-3 0 0 15,1 0 1-15,-3-2 0 16,-4 0-2-16,3 0 4 0,-5 0 13 16,5 1-12-16,-3 2-1 15,3-3-2-15,2 2 0 16,-3-2-1-16,4 0 1 15,-2 2 0-15,-2 0 0 16,-1-2-1-16,0 2 0 0,-2 0 1 16,-2 1-1-16,0 2 0 15,0 1 1-15,-3-2-1 16,-3 1 0-16,2-1 0 16,-3 1 1-16,-3-1-2 15,-5-1 2-15,-3 1-1 0,2 0 1 16,-4-1 0-16,-5 4 0 15,-1 1 0-15,-3-1-1 16,-6 2 0-16,0 0 2 16,-5 0-4-16,-2 0 2 15,0 0-2-15,-6 0-6 0,-3 0-11 16,-3 0-3-16,-3 3-7 16,-4-1-14-16,-4 4-15 15,-11-2-74-15</inkml:trace>
  <inkml:trace contextRef="#ctx0" brushRef="#br0" timeOffset="3796.6052">11704 16793 142 0,'30'0'20'0,"3"-2"6"16,6-1-11-16,1 1-10 15,3 1 0-15,-2-1-2 16,6 2 1-16,-3 0 0 16,3 0 1-16,1 0-2 0,3 0-1 15,3 0-1-15,2 3 0 16,5 1-1-16,-2-1 1 15,4 1-1-15,2 1 1 16,-1-1-1-16,3-1 0 16,2 1 2-16,-1 0-1 0,5-4 2 15,0 3-2-15,3-1 0 16,-1 0-1-16,4-1 2 16,0 1-4-16,-3-2 4 15,-1 2-1-15,3-2 0 16,-3 0-1-16,-2 2 1 15,4-2-1-15,-2 0 0 0,1 0 0 16,-1-4 2-16,1 1-4 16,-4-3 2-16,-2 1 0 15,-1-4 3-15,-7 2-4 16,-1 0 3-16,-2-4 1 16,-3 2 3-16,-4 0 7 0,-1-1-3 15,-2-1 8-15,-3 2-7 16,-5 0-6-16,0 2 0 15,-5-1-4-15,0 3-1 16,-4 4 0-16,-1-1-1 0,-6 2-30 16,-7 0-50-16,-5-4-50 15</inkml:trace>
  <inkml:trace contextRef="#ctx0" brushRef="#br0" timeOffset="6187.3929">10804 15926 105 0,'-7'-4'13'16,"3"0"-3"-16,-1-2-2 15,1 1-1-15,1-2 3 16,-1 1 0-16,4-1-2 0,-1 0 1 16,1 2 0-16,0-1 0 15,0-1 3-15,0 2 2 16,0 2 0-16,0-3-5 16,0 4 2-16,0-1-9 15,0 1-2-15,0 0 4 16,5 0-4-16,-2 2 0 0,2-1 0 15,3 1 3-15,-1 0-3 16,4 0-2-16,-3 0 4 16,7 0-1-16,-1 0-1 15,5 0 1-15,-1 0-1 16,-1 0 1-16,3 0-1 0,4 0 0 16,-1 0 0-16,-2 1 0 15,5-1-1-15,-1 2 2 16,-1-2 0-16,5 2-2 15,2-2 0-15,-1 2 3 16,3-1-1-16,-1 1-1 16,5 0 0-16,-2 1 1 15,1 1-1-15,0-2 0 0,0 0 0 16,2 0 0-16,0-2 1 16,1 0-2-16,2 0 2 15,1 0-1-15,-1 0 0 0,0 0 0 16,-1 0 1-16,3-2 0 15,2 0 0-15,-2 2 0 16,1-2-1-16,5 1 1 16,0-2-2-16,2 2 4 15,-2-3-3-15,1 2 1 16,2 1-1-16,-1-1 0 0,0 0 0 16,0 0 0-16,-2 1 1 15,-1-1-2-15,4 2 1 16,-6-2 0-16,5 2 0 15,0-2 1-15,-2 2-1 16,7 0 10-16,-2 0-6 0,2 0-3 16,0 0 0-16,2 0 0 15,2 0-1-15,-5 0 0 16,5-1 1-16,-1-2-1 16,-3 2 1-16,3-1 1 0,-3 1 1 15,3-2 3-15,2 0-3 16,1 1-1-16,2 0 0 15,1-1-1-15,-1 1 1 16,1-1 0-16,-2-1 1 16,-1 0-1-16,1 2 7 15,-2 1-6-15,2-3 0 0,-2 2-1 16,2 1 0-16,0 1-1 16,0-4 0-16,-2 4-1 15,0-2 2-15,-2 2-2 16,-3-1 0-16,-2-1 1 15,-4 2 0-15,-1 0-2 0,-5 0 1 16,5 0-1-16,-6 0 2 16,0-2 0-16,0 2-1 15,-5 0 0-15,1 0 0 16,-2 0 0-16,-5 0 0 16,-3 0 0-16,-2 0 0 0,-3 4 0 15,0-1 0-15,-1 2 1 16,-1 1-2-16,-1-3 1 15,-1 3-1-15,2-1 2 16,-5-3-1-16,3 1 1 16,-2 1-1-16,-2-2 0 15,-2 2 0-15,-1-3 0 0,-2 2 0 16,-1 1-1-16,0-2-1 16,-3 2 2-16,0-1 0 15,4-1-2-15,-2 0-2 16,1-2-16-16,2 0-9 15,-2 0 10-15,-1 0-2 0,2 0-5 16,-4 0 3-16,2 0 3 16,-2 0-6-16,1-2-5 15,-3-2-51-15</inkml:trace>
  <inkml:trace contextRef="#ctx0" brushRef="#br0" timeOffset="6656.1039">15505 15809 13 0,'-9'0'49'15,"2"0"-14"-15,-2-4-12 16,-2-1-2-16,4 1 1 15,0 2-4-15,2-1 4 0,1 1 6 16,-2-1 9-16,4-1-10 16,1 4-19-16,-1 0-2 15,2 0-4-15,0-2-1 16,0 2 1-16,0 0-2 0,0 0-1 16,0 0-2-16,0 0-2 15,0 0 5-15,0-1 10 16,2 1-6-16,1 0 0 15,5 0-1-15,-1 0-1 16,0 0 0-16,2 0-2 0,2 5 0 16,0 4 0-16,-1 0 0 15,1 3 0-15,-2 3-2 16,-2 0 2-16,-2 2-1 16,-2 2-1-16,-3 5 0 15,0-3 3-15,-3 0-2 16,-7 2 2-16,-6-1 1 0,-6-1 0 15,-8 1-13-15,-8-4-46 16,-12-2-41-16</inkml:trace>
  <inkml:trace contextRef="#ctx0" brushRef="#br0" timeOffset="8905.9315">9709 12787 203 0,'-16'-12'25'0,"3"-1"-3"15,-1 2-2-15,5 1-11 16,-1 2-6-16,3 2-1 16,2 0 1-16,0 1-1 0,0 0 0 15,2-1-2-15,0 2 13 16,1 1-10-16,2 1-4 15,0 0-2-15,3 2 5 16,7 0-1-16,6 0 3 16,4 0-3-16,5 0 1 15,2 0-2-15,-1 0 0 16,5 0 2-16,-4-5-1 0,-2 0 0 16,-3-2 1-16,-3-3-1 15,-4 2 2-15,-3-3 0 16,1-2 1-16,-4 1-2 15,-2-4 4-15,0 2 0 16,-1-4-5-16,-2 0 0 0,-3 0-2 16,-1 2 4-16,0 2 0 15,-1-1 2-15,-5 3 7 16,-2 3-5-16,3 3-3 16,0 1-2-16,2 5 1 0,-3 0-2 15,5 0-4-15,-3 9-3 16,1 7-7-16,3 4 5 15,0 5-4-15,0 5 9 16,7 4 2-16,3 0 0 16,4 5 1-16,3 1 0 15,1 1 0-15,-1-2 1 0,5 0-1 16,0-2-1-16,1-2 2 16,-2-5 0-16,0-2 0 15,-4-3-1-15,-4-1 1 16,-2-1-1-16,-8-2 1 0,-3 6-1 15,-16-5-8 1,-24-7-162-16</inkml:trace>
  <inkml:trace contextRef="#ctx0" brushRef="#br0" timeOffset="10030.8583">14004 16462 144 0,'-18'-15'26'16,"1"2"4"-16,3-1 2 15,6 0 3-15,1 0-20 16,-3-3-6-16,3 2 6 0,-2-1-12 16,3-4 1-16,-2 4-2 15,1 0 0-15,1 0 4 16,3 5 2-16,3-2 5 15,0 3-1-15,0 2-9 16,10 4-2-16,7-1-1 16,0 3 3-16,5 2-2 15,2 0 0-15,1 2-2 0,-2 4 0 16,-3 1-2-16,2 0 2 16,-5 0 0-16,1-1 0 15,0-1 0-15,4 1-1 16,-4-2-7-16,-2-1-9 0,0 1-17 15,-4-1-20-15,-5-2-1 16,-5-1-28-16</inkml:trace>
  <inkml:trace contextRef="#ctx0" brushRef="#br0" timeOffset="10233.9589">14125 16212 237 0,'-6'-10'68'0,"0"2"-17"15,-1-2-19-15,6 6-7 16,-3-1-9-16,2 5-4 16,-1 0-6-16,-1 1-6 0,0 15-1 15,-5 7-2-15,1 12-3 16,-6 9-1-16,-5 6-14 16,-1 11-8-16,-5 4-31 15,-9 2-45-15</inkml:trace>
  <inkml:trace contextRef="#ctx0" brushRef="#br0" timeOffset="11936.9653">11138 14730 171 0,'2'2'48'15,"2"-1"-46"-15,-3 2-15 16,6 0 6-16,2 0 4 16,2 0 0-16,0 0 0 0,-1 4-9 15,2-2-13-15,-4-1-25 16</inkml:trace>
  <inkml:trace contextRef="#ctx0" brushRef="#br0" timeOffset="12421.3275">11179 15525 208 0,'-1'0'18'16,"-1"0"0"-16,0 0 0 16,0 0 1-16,1-2 12 15,1 1-8-15,-2-1 0 16,0-2 6-16,1 3-12 0,1-1-12 15,0 2-4-15,0 0-5 16,5 0-77-16,3 3 46 16,5 3-31-16,0-1-8 15</inkml:trace>
  <inkml:trace contextRef="#ctx0" brushRef="#br0" timeOffset="25483.8063">14634 15843 201 0,'-7'3'50'16,"2"-3"-31"-16,5 0-11 15,0 0-13-15,0 0-8 16,0 0 9-16,5 0 19 16,4 0-13-16,4 0 2 0,1 0 0 15,6 0-3-15,5 0 0 16,4 0 0-16,7-5 0 16,5-2 0-16,6 2 5 15,1-1 1-15,3 2-2 16,0 1 2-16,0 1-5 15,-1 2 3-15,-2 0-4 0,-1 0 1 16,-2 0 0-16,0 0-4 16,-2 0 5-16,-2 2-3 15,-1 1 0-15,-4-3 0 16,0 4 0-16,-6-2 0 0,-1-1-6 16,-7 3-10-16,-5-2-13 15,-4 0-46-15,-2-2-26 16</inkml:trace>
  <inkml:trace contextRef="#ctx0" brushRef="#br0" timeOffset="25733.8186">15268 15843 293 0,'-9'0'64'16,"5"0"-43"-16,1 0-17 15,3 0 0-15,0 0-10 16,7 0-10-16,11 0 2 0,6 0 2 16,6 1-9-16,4-1-45 15,0 0-123-15</inkml:trace>
  <inkml:trace contextRef="#ctx0" brushRef="#br0" timeOffset="41952.2149">10774 15922 218 0,'-13'-3'36'0,"0"-4"-15"15,5 0-4-15,-2 2-5 16,1 1-6-16,2 1-5 16,4 1 0-16,-2 0-1 15,5 2-2-15,0 0-3 0,0 0-28 16,0 0-72-16,7 0 93 15,3 0 6-15,2 0-3 16,1 0-3-16,4 0 13 16,0 0 0-16,4 0 13 0,-2 2-8 15,6 1 6-15,0-1-6 16,6 0-3-16,-2 1 1 16,5 0-2-16,-2 0 1 15,4 1-2-15,4-3 0 16,-1 1 0-16,4 0-1 15,1 0 0-15,2-2 1 0,3 0-1 16,2 0 0-16,0 0 3 16,3-4-3-16,0-1 0 15,-1 0 2-15,3 1-2 16,-2-2 3-16,2 1 3 16,1 0 2-16,2-1-4 0,0 1 0 15,0 0-3-15,4-2 1 16,0 1 0-16,3 1 20 15,-2-1-18-15,2 1-2 16,1 0 2-16,-3 0-1 16,4-1-2-16,0 1 1 0,1-1-3 15,1 3 1-15,2-2 1 16,0-1-2-16,0 2-2 16,1 1-3-16,1-1-24 15,-4 3 4-15,1-3 24 16,-4 2 2-16,-2 1-4 0,-2 1 4 15,1-2 0-15,-2 0 3 16,-1 2-3-16,0 0 3 16,2-2-1-16,-4 2 0 15,0 0 3-15,-2-1 1 16,4 1 4-16,-5 0-4 0,0 0 17 16,1 0-19-16,2 0 2 15,4-3-1-15,2 3-1 16,1 0 0-16,4 0-2 15,-1 0-2-15,-1 0-1 16,0 3 3-16,-4-2-2 16,1 3 0-16,-4-2 1 0,-2-2 0 15,-1 1 1-15,0 1 7 16,-4-2 2-16,1 0-2 16,-1 2 4-16,-2-2-7 15,-2 2-3-15,-1-1-2 0,-4 3 2 16,-6-2-3-16,-3 1 1 15,-7 1-1-15,1 3 1 16,-8-2-1-16,-3-1-1 16,1 2 1-16,-6-2-1 15,1 2-2-15,-3-2-23 16,-5-4-61-16,-2 0-63 0</inkml:trace>
  <inkml:trace contextRef="#ctx0" brushRef="#br0" timeOffset="44139.728">10823 15784 133 0,'-7'-16'10'0,"2"0"1"0,-3 0 2 15,1-1-4-15,-5 3-3 16,4 0 0-16,-1 0 28 16,-1-1-22-16,1 0 2 15,1 2-7-15,0-3-1 16,1 0 1-16,2 0-5 0,-2-4-1 15,2 3 0-15,-2-3 0 16,6-2-1-16,-1 1 1 16,0-2 4-16,0-1 2 15,2 1 10-15,0 0-5 16,0-4-7-16,0 4-4 16,0-4 1-16,0 4 0 0,0 0-1 15,0-2-1-15,0 1 1 16,0 0 0-16,4-1 2 15,-2-2 0-15,2 2-3 16,1 0-1-16,0-1-1 16,1 1-3-16,-1 0-2 0,0 0 5 15,0 1 3-15,-4 1-2 16,3 0 3-16,-2-3 2 16,-1 4-1-16,3-2 1 15,-3-2 5-15,3 1-3 16,-2-2-2-16,-1-2-2 0,3 3 4 15,-4-1-2-15,2-1 0 16,-2 1 4-16,1 0 0 16,-1 0 0-16,0-1-3 15,0 1 0-15,0-1-2 0,0-1 0 16,0 1 3-16,0-1 2 16,0-2-7-16,-1-1 0 15,-1 2 0-15,-3-2 1 16,1 2 0-16,1 1-1 15,-1-1-1-15,3-1 2 16,-3-2-2-16,2 2 0 0,1-3 0 16,-2-1 0-16,1-1-2 15,0 0 2-15,1 2 0 16,-1-1 0-16,2 3 2 16,0-2-4-16,0-2 4 15,0 4-2-15,0-4-2 16,0 1 2-16,2-3 0 0,-1 2 0 15,1-1 0-15,0 1 0 16,-2 1 0-16,3 1 2 16,-3 1-2-16,0 1 0 15,0 0 0-15,0-1 0 0,0 1 0 16,0-4 0-16,-3 0 0 16,1 0 0-16,0 1 0 15,1-2 0-15,-1 1 0 16,0 2 0-16,0-1 0 15,1-2 0-15,-1 2 0 0,0 1 0 16,0-2 0-16,2 2 0 16,0-3 0-16,0 3 0 15,0 2-2-15,0-2-9 16,4 0 5-16,-1 2-3 16,-3-2 4-16,2-1 5 15,-2 0-2-15,0 0 4 16,0-1-2-16,-2 2 0 0,-1-1 0 15,-2 1 0-15,-2 0 0 16,1 2 1-16,0-2 0 16,1-2 0-16,0 2 1 15,0-1-1-15,1-3-1 0,1-1 1 16,-2 1-2-16,2 4 1 16,-1-3 1-16,1-1-1 15,-1 3 0-15,-1-3 1 16,3-1 5-16,1-4-4 15,-1 1-2-15,0 1 10 0,-1-4-9 16,2 2 0-16,-3 4-1 16,3-2 1-16,1-2-1 15,0 0 0-15,0-1 0 16,0-2 0-16,5 1-1 16,3-1-10-16,-1-1-4 15,1 1 2-15,-1-1-3 0,1-1 0 16,-3 2 4-16,-3-4 7 15,0 2 4-15,-2-1 1 16,0 1 0-16,0 2 4 16,0 0-1-16,-4-1 1 0,-1-1 19 15,-3 1-22-15,0 3 0 16,1 0 0-16,0 1 1 16,-3 2-1-16,3 4 0 15,0-1 0-15,4 4 0 16,-3 3-1-16,5 5-8 15,-6 5-22-15,1 1-59 0</inkml:trace>
  <inkml:trace contextRef="#ctx0" brushRef="#br0" timeOffset="47421.0645">13271 13040 99 0,'2'-5'17'0,"0"2"19"16,-2-2-10-16,0 0-1 16,2 2 12-16,-2-1-23 15,0 3-4-15,0-3-3 16,0 2-3-16,0 1-1 0,0-1 1 15,0 2-2-15,0-2-2 16,0 2-1-16,0 0 1 16,0 0-6-16,0 0-4 15,0 0 4-15,0 0 5 16,0 0 0-16,0 0 1 16,1 0 0-16,1-2 1 0,3 1-4 15,5-1-6-15,0 0 5 16,3-2 10-16,0 1-3 15,-3-1-30-15,3 2 17 16,-6 1-25-16,0 1-6 16,-5-2-33-16</inkml:trace>
  <inkml:trace contextRef="#ctx0" brushRef="#br0" timeOffset="47577.3428">13253 13074 286 0,'-2'3'42'16,"1"-3"-31"-16,-1 0-12 0,0-12-94 16</inkml:trace>
  <inkml:trace contextRef="#ctx0" brushRef="#br0" timeOffset="50249.1978">17087 10303 190 0,'-5'-11'12'16,"2"2"9"-16,0 4 11 15,3-3-23-15,0 6-3 16,0 1-3-16,0-1-3 16,0 2-4-16,0 0 5 15,8 0 0-15,1 0-1 0,3 0-1 16,4 3 1-16,3 3-3 16,3-2 4-16,4-3 0 15,1 3 0-15,3-4-4 16,3 2 7-16,1-1-4 15,1-1 1-15,6 2 4 0,0 0-9 16,1-2 7-16,4 2-1 16,0-2-1-16,4 0 1 15,5 0-1-15,-4 1 0 16,5-1-1-16,-2 0 2 16,2 0 0-16,-3 0 0 15,1 0 1-15,0 0 2 0,0 0 0 16,2 0-1-16,-3 0 1 15,3 0-1-15,0 3-1 16,0-2-2-16,3 1 0 16,1 2 0-16,1-1 1 0,-3-1-2 15,3 1 0-15,0 1 0 16,-2-2 0-16,2-2 0 16,-3 1 1-16,1-1-1 15,-1 0 0-15,3 0 1 16,-5 0-1-16,0 0-1 15,-1 0 2-15,-1 0-1 0,-2 0 0 16,2 0 1-16,1 0 0 16,3 0-1-16,-2-1 3 15,-1-1-3-15,3 0 0 16,0 2 0-16,-4-2 0 0,-1 1 0 16,-2-1 0-16,-4 0 0 15,1 1 0-15,-2-1 0 16,-4 0 0-16,-1 2 2 15,0 0-1-15,-1 0 0 16,-3 0 0-16,-3 0-1 16,-1 0 0-16,-5 0 0 0,-2 0 0 15,-7 0 1-15,-1 0-2 16,-4 0 1-16,-1 2-1 16,-4 0 1-16,0-1 0 15,-5 3-4-15,0 1-2 16,-4-3-33-16,-2-2-65 0</inkml:trace>
  <inkml:trace contextRef="#ctx0" brushRef="#br0" timeOffset="52014.6904">11617 10311 126 0,'12'-3'17'0,"-2"0"-4"15,4-1-2-15,1 0-2 16,2 0 0-16,2 3-4 16,-1-3-3-16,1 2-1 15,3 1 0-15,0-1 0 16,-1 0-1-16,2 2 0 15,3 0 1-15,2 0-1 0,3 0 0 16,1 4 0-16,4 1 0 16,3-2 0-16,1 1 0 15,3 0 2-15,6 0-2 16,-3 1 0-16,8-2 0 16,2 4 0-16,2 1 2 0,0-3-2 15,6 2 1-15,1-1-2 16,1-1 2-16,2 2 0 15,5-2 1-15,1-1-1 16,1-1 0-16,5 1 1 0,-2 0 0 16,5-3 2-16,-2 1 2 15,1 0 1-15,1 0-3 16,3-2 15-16,-1 1-15 16,2 1-2-16,0-2 0 15,-3 2-1-15,4 0 0 16,-1-2-1-16,-3 1 4 0,2 2-3 15,-3-2-1-15,-3 1 0 16,-1-1 0-16,-1 3 2 16,-3-4-2-16,-7 2 1 15,0 0 0-15,-5 1 2 16,0-3 1-16,-7 4-1 16,-2-2 1-16,-5 1-2 0,-5 2 0 15,-5 5-2-15,-6 1-1 16,-6 1 0-16,-11 4-7 15,-10-4-111-15</inkml:trace>
  <inkml:trace contextRef="#ctx0" brushRef="#br0" timeOffset="55186.4591">17517 10428 101 0,'-2'0'6'0,"-2"0"19"15,4-3 2-15,0 2-8 16,0-3-5-16,0 2-5 15,0 1-6-15,7-1 0 16,-1 0-1-16,2 0-2 0,4 1 0 16,0 1 1-16,3-2-2 15,2 2 2-15,0 0-1 16,2 0 3-16,1 0-2 16,4 0-1-16,-2 0 0 15,0 0-1-15,2 0 3 0,4 0-6 16,3 0 4-16,3 0 0 15,5 0 2-15,7 0-2 16,2 0 0-16,2 0 2 16,6 0-2-16,3 0-2 15,2-2 3-15,2 0-1 16,0 0-1-16,3-1 1 0,-3 1 3 16,5-2-2-16,-2 1 0 15,7-1-1-15,-2 1 0 16,1-2 0-16,4-1-5 15,1 1 7-15,-1 1 0 0,0-1-1 16,-1 2-1-16,-6-3 0 16,1 0 0-16,-4 1 1 15,-3 2 20-15,2-1-18 16,-4 1 1-16,-2 1-1 16,-1 0-2-16,-2 2 1 0,-2 0-1 15,-1 0 0-15,-6 0-1 16,-3 2 1-16,-3 1 0 15,-7 1-3-15,-4-1-2 16,-6 3 2-16,-5-1-7 16,-4 3-28-16,-8-5 2 15,-4 0-43-15</inkml:trace>
  <inkml:trace contextRef="#ctx0" brushRef="#br0" timeOffset="58249.2411">13203 13058 37 0,'0'-7'2'15,"0"3"5"-15,0-3 0 16,6 2 3-16,-5 2-1 15,5-2 0-15,-5 0 9 0,3 2-5 16,-2 1-1-16,-1-1-3 16,1 1-2-16,1 2-4 15,-1 0-3-15,-1 0 0 16,3 0 0-16,-1 5 0 16,-1 0 2-16,1 1-1 15,-3-1-1-15,2 2 0 0,0-1 2 16,-2-1-1-16,0 1-1 15,0-1 3-15,0-2 0 16,0 1 1-16,0-2 2 16,0-1 0-16,0-1 3 15,0 0 12-15,0 0 6 0,-2 0 4 16,0 0-25-16,2-1-1 16,-1-3-2-16,1-1 0 15,0 1 0-15,0 1 2 16,0-2-5-16,0 1-3 15,0 0 3-15,3 2-2 0,2 1 2 16,1 1-10-16,0 0-2 16,-3 0 5-16,2 0-16 15,-3 0 14-15,2 1 2 16,-4 3 5-16,0 2 2 16,0 1 1-16,0 0 2 0,0 0-1 15,-4 0 0-15,-1 2-1 16,-2-2 1-16,-1 2-1 15,1-4 1-15,0-1 2 16,4-2 1-16,-1-1 17 16,4-1-12-16,-1 0 3 15,1 0-1-15,0 0-6 0,0-3-9 16,1-4-1-16,6-2 6 16,2 2 0-16,0-2-3 15,2 1-20-15,-2 0-42 16,-1-1-34-16</inkml:trace>
  <inkml:trace contextRef="#ctx0" brushRef="#br0" timeOffset="60077.5315">13223 12990 35 0,'-2'0'31'0,"-2"-1"-1"15,-1 1-3-15,3-2-2 16,-3 2-10-16,2 0-10 16,-1 0-4-16,2 0 0 15,-2 0-1-15,4 0 0 0,-2 0 0 16,2 0-2-16,0 2 1 15,0-2-1-15,0 0 3 16,0 0 7-16,0 1 10 16,0-1-2-16,0 0-6 15,0 0-6-15,0 2 0 16,0 0-4-16,4 2 1 0,-2-1-2 16,0 3 2-16,-2-1 1 15,2 0-2-15,-2 3 2 16,0-1-2-16,-2 1 1 15,-4 2 4-15,-3-2-4 16,1-1 2-16,-4 0-3 0,5-1 1 16,-1-2-1-16,2-1 1 15,3-1 0-15,1-2-2 16,2 0-37-16,0-2-40 16</inkml:trace>
  <inkml:trace contextRef="#ctx0" brushRef="#br0" timeOffset="61656.2308">13131 13078 120 0,'0'-1'8'0,"0"-7"7"0,3 4-5 16,0 1 0-16,-1-1-3 15,0 1-3-15,-1 1 0 16,1 0-1-16,2 1-3 16,-1 1 0-16,2-3 1 15,-1 3-2-15,-1 0 1 0,3 0 0 16,0 0 0-16,-3 0-1 15,2 0 2-15,2 0-2 16,-3 0 1-16,0 0 1 16,1 0-1-16,-1 0 2 15,-1 0-3-15,-1 0 3 16,2 0-2-16,-3 0 1 0,1 3-1 16,0-2 0-16,0 3 2 15,-1-2-2-15,1-1 1 16,-2-1 0-16,0 0 0 15,0 0 2-15,0 0 6 16,0 0 15-16,-2-3-18 0,-1-2 18 16,-2-1-19-16,-1 1 1 15,-1-2 8-15,2 3-3 16,-1 1 6-16,3-1-13 16,-1 4 2-16,2-2 1 0,-1 2-5 15,1 0 0-15,0 0-2 16,2 0-2-16,-1 0 1 15,1 0-2-15,0 2-1 16,0-1 1-16,0-1-2 16,0 0 3-16,1 0 1 15,-1 0 3-15,2 0-1 0,-2 0 0 16,2-1 0-16,0-1 1 16,-2-2 3-16,0 3-1 15,0 1-2-15,0 0-2 16,1 0-1-16,-1 0-1 15,2 0-2-15,2 0-3 0,-1 0-7 16,1 0-30-16,-2-6-34 16</inkml:trace>
  <inkml:trace contextRef="#ctx0" brushRef="#br0" timeOffset="64109.4962">13244 13083 91 0,'4'-5'29'15,"-1"-1"2"-15,-3-1-8 16,2 0-5-16,-2 2-7 16,2-1-1-16,-2 3-5 15,0-1-1-15,0-1 0 0,0 3-3 16,0 1 0-16,0-1-3 16,0 0-21-16,-4 2-12 15,-1 0-15-15,-2 0-14 16</inkml:trace>
  <inkml:trace contextRef="#ctx0" brushRef="#br0" timeOffset="64750.0295">13178 13010 123 0,'0'0'31'0,"0"0"6"15,0 0-12-15,0 0 7 16,0 0-26-16,0 0-6 16,0 0 0-16,2 0 1 15,0 4-2-15,-2-1 3 0,1 1-3 16,-1 2 3-16,0-1-1 16,0-2-1-16,0 2 2 15,0 1-1-15,0-2 0 16,0-3 1-16,0 1-4 15,-1 0 4-15,1-2-2 0,0 0 3 16,0 0 13-16,0 0-2 16,0 0-8-16,0 0-3 15,0-2 1-15,0-1-7 16,0 0 2-16,0 2 0 16,0 1-1-16,0-2-4 0,0 2-7 15,0-2 3-15,0 2 0 16,0-2-26-16,0 2 12 15,-2-1 10-15,0-1 11 16,0 0 3-16,1-1 0 16,1 1 0-16,0-1 1 15,0 1 1-15,0-1 1 0,0 0 4 16,0 1 1-16,0 2 1 16,0-2 9-16,-2 2-3 15,0 0-12-15,2 0-2 16,-2 0-1-16,2 0 0 15,0 4 1-15,0-1-1 0,0 0-1 16,0-1-16-16,0-1 17 16,0-1 17-16,0 0-15 15,0 0 9-15,0 0 21 16,0 0-20-16,0-3-9 0,0-1-3 16,0-3 1-16,0 5-2 15,0 0 1-15,0 2-16 16,0 0-72-16,-4 0-46 15</inkml:trace>
  <inkml:trace contextRef="#ctx0" brushRef="#br0" timeOffset="65921.8135">13171 13040 103 0,'-3'0'15'15,"-2"0"7"-15,4 0-11 16,1 0-9-16,-2 0-1 16,0-1-3-16,2 1-14 0,0-2-4 15,0 0 14-15,0 2 7 16,0 0 0-16,0-2 1 15,0 2 2-15,0 0-4 16,0 0-6-16,0 0 5 16,0 0-17-16,2 0-19 15</inkml:trace>
  <inkml:trace contextRef="#ctx0" brushRef="#br0" timeOffset="66781.1317">13134 13140 94 0,'-3'0'5'16,"1"0"-5"-16,0 0 0 15,2 0-6-15,0 0-23 0,0 0 20 16,0 0 8-16,0 0 0 16,0 0 2-16,0 0 22 15,0 0 23-15,0 0-12 16,0 0-6-16,0-3 2 0,0-2 9 15,0 1-25-15,4-2-1 16,2 2-10-16,-1-2-4 16,2 2 4-16,-1-1-3 15,1-1 1-15,-1 1-2 16,-1 2 2-16,0-3 0 16,-1 3 0-16,-3-3 0 0,1 1 0 15,2 1 0-15,-3-1 2 16,1 0-1-16,0 0-1 15,0 1-1-15,2-2 1 16,-1 1 0-16,3-2-2 16,-1 1 2-16,2-1-1 0,-2-1 0 15,3-1 0-15,2 1-1 16,-3-4 1-16,5-2 0 16,-2 0 0-16,2-4 0 15,3 0 3-15,1-3 0 0,2-3 4 16,2 3-3-16,1-2-1 15,1-1 3-15,5 1-8 16,-2 2 5-16,3-3-2 16,-4 3-2-16,-1 2 2 15,3 1 0-15,-4 0 1 16,-5 0-2-16,1 0 1 16,0 2 7-16,-2-4 1 0,3 4 0 15,-5-1-5-15,0 0 0 16,0 1 2-16,-1 2-3 15,0 2-1-15,-3-1-1 16,2 2-1-16,2 1 0 16,-2-1 0-16,1 2 0 0,-3 2 0 15,1-3 1-15,-2 4-1 16,0-3-1-16,-2 4 0 16,-2 0 1-16,1-1 0 15,-2 4 0-15,-1-1-1 0,1 3-2 16,-1 0-10-16,1 0-12 15,-2 0-9-15,-2 3-28 16,0 1-11-16,0 1-45 16</inkml:trace>
  <inkml:trace contextRef="#ctx0" brushRef="#br0" timeOffset="69406.2323">19003 16433 271 0,'0'0'43'0,"0"0"-26"16,0 0-16-16,0 0-3 15,2 1 0-15,-2-1 4 16,3 3-2-16,-1-2 1 15,0 1-1-15,0 0 0 0,-1-2 1 16,6 0-2-16,0 0-5 16,1 0 7-16,4 0-2 15,3 0 4-15,5-4 0 16,-1-3-1-16,5 0 4 16,7-5-1-16,-1 1 0 15,2 0-3-15,1 1 0 0,-3-1 0 16,-3 0-2-16,-1 2 0 15,-5 5 0-15,-7 4-1 16,-3 0-11-16,-9 0-59 16,-2 0-140-16</inkml:trace>
  <inkml:trace contextRef="#ctx0" brushRef="#br0" timeOffset="71531.0788">16078 13451 190 0,'-3'0'-12'0,"-4"0"27"15,1-4 1-15,-2 1 23 16,3-5-27-16,0 2 6 16,2 2 1-16,-1-3-1 15,2 3-5-15,2-2-6 0,0-1-4 16,4 1-6-16,6-4 0 16,9 0 3-16,3-5-4 15,5-4 9-15,6 1-7 16,2-2 3-16,0-1 1 15,1 3-2-15,-4 0-20 16,-6 1-63-16,-11 2-107 0</inkml:trace>
  <inkml:trace contextRef="#ctx0" brushRef="#br0" timeOffset="76437.1841">13226 12985 130 0,'5'0'16'0,"-4"0"1"16,1 0-15-16,0 0 1 15,1 0-2-15,-1 0 0 0,1 0-1 16,-1 0 0-16,3 0 1 15,-1 0-2-15,0 0 3 16,3 0-3-16,0 0 2 16,0-2-1-16,5-4-4 15,0-2 8-15,2-3 1 16,2-1-3-16,3-1 2 0,-2-3-3 16,1-3 3-16,2-1-1 15,0-3 0-15,0 0 7 16,-5-2 4-16,5 0-11 15,-2 1-3-15,2-1 1 16,0 1 1-16,1 0 27 16,1 3-18-16,1 0-4 0,4-3 14 15,-1 6-16-15,-2-4-3 16,0 4-3-16,-2 0 3 16,-5 2-2-16,-4 3 1 15,-3 1 0-15,1 4-1 16,-5 1 1-16,-2 4-4 0,-3-1-6 15,1 4-4-15,0 0-8 16,-2 0-19-16,0 2 15 16,0 5-4-16,0 0-10 15,0 1-25-15</inkml:trace>
  <inkml:trace contextRef="#ctx0" brushRef="#br0" timeOffset="79327.641">17290 15779 43 0,'-29'0'32'0,"3"0"5"0,1 0-20 15,1 0-14-15,-1 0-2 16,6 0 1-16,-2 0-1 16,1 0 3-16,6 0-4 15,-2 0 0-15,2 3 1 16,1 1-1-16,2-1-1 0,3 2-2 16,-1 1-2-16,1 1-4 15,-1-2 1-15,1 2 6 16,-4-1 2-16,2-1 0 15,1 1 0-15,-1 1 1 16,2-4 1-16,1-1 5 16,5 0 14-16,0-2 11 0,2 0 2 15,0 0-3-15,0 0 7 16,0 0-15-16,0 0-12 16,9 0 0-16,1-2-10 15,5 0-6-15,4-1 12 16,5-1-8-16,1-1 1 0,4 3-2 15,2 0-1-15,3-2-1 16,-2 3 3-16,2-1 0 16,0 1 2-16,0-2-1 15,3 2 0-15,-3-1 1 0,3 0 0 16,1 0-1-16,4 2 1 16,-3 0-1-16,2 0 1 15,3 0-1-15,0 0 0 16,3 0 0-16,-2 0 1 15,-1 0-1-15,1 0 2 16,0 0-4-16,-1 0 4 16,2 0-2-16,1 0 0 0,-3 0 0 15,5 0 0-15,-1 2 0 16,3 0 0-16,-2 0 0 16,2-1 1-16,0 3-1 15,3-2 0-15,-3-1 1 16,3 3-1-16,-1 0 0 0,1-2 0 15,2 1 0-15,0-1 1 16,0 0-2-16,2 1 2 16,-2-3-2-16,1 4 1 15,0-3 1-15,0 2-1 16,1-3 1-16,1 0-1 0,-1 0 1 16,0 0 1-16,1 0-2 15,-3 0 0-15,3 1 1 16,-2-1-1-16,4 0 1 15,-4 0-1-15,3 0 0 16,-1 0 0-16,0 0 0 0,1 2 0 16,-3-2 2-16,1 2-3 15,-3 0 1-15,-5-1 0 16,1 3 0-16,-1-2 0 16,-1 2 1-16,3 0-2 15,-4 0 0-15,3 0 1 0,-5-1 0 16,6 1-1-16,-3-2 1 15,-3-1 1-15,3-1-2 16,-1 0 2-16,1 0-1 16,-5 0 1-16,2 0-2 15,-2 0 2-15,-2-5-2 0,-3 0 2 16,-1-1-2-16,-1 1 2 16,-3 0-2-16,0-2 2 15,0 1-1-15,-4 1 0 16,1 1 1-16,-1 1-1 15,-4-1 0-15,0 1 0 16,-5 1 0-16,1 2 0 0,-4 0-1 16,-3 0-1-16,-5 0 1 15,-1 5-19-15,-4 2-8 16,-5 1-39-16,0-1-10 16</inkml:trace>
  <inkml:trace contextRef="#ctx0" brushRef="#br0" timeOffset="81358.8196">13270 13122 74 0,'0'-7'28'0,"0"0"-2"16,0 0-2-16,0 0-7 0,0 2-4 16,0 1-5-16,0 1-4 15,1 1-3-15,1 0-2 16,3 2 1-16,1 0-2 15,2-1-2-15,0 1-3 16,3 0-3-16,2 0 0 16,-1 0-1-16,0 0 7 0,1 0 2 15,0 0 3-15,1 0-1 16,4 0-2-16,4 0 4 16,1 0 3-16,4-5-6 15,4 2 8-15,-2-2-13 16,5-1 12-16,-4 1 3 15,4-1-3-15,0 1-1 0,0 2-3 16,-2-1-1-16,1 2 0 16,-3 2-1-16,1 0-2 15,-2 0-11-15,-1 0-13 0,-1 0-2 16,1-1 6 0,-3-1 17-16,-3 0-2 0,0-1 9 15,-2 0-8-15,-6 2-28 16</inkml:trace>
  <inkml:trace contextRef="#ctx0" brushRef="#br0" timeOffset="81905.6956">13482 12832 161 0,'8'1'31'16,"-1"-1"-25"-16,-1 4-6 16,3 0 0-16,-2 3 0 15,2 0 3-15,1 3-1 0,-2 7 0 16,-1 1-1-16,0 5 0 16,-2 0 2-16,2 2 0 15,-4 2-1-15,1-3-1 16,-3 4 0-16,5-6-1 0,-1 0 1 15,-2-2-2-15,2-4-25 16,-2-9-26-16,1-5-87 16</inkml:trace>
  <inkml:trace contextRef="#ctx0" brushRef="#br0" timeOffset="82733.7423">13667 12787 190 0,'0'0'13'16,"0"0"-7"-16,-4 0-2 0,2 2-4 15,1 0 0-15,-2 1-2 16,1 4 1-16,2-1-1 16,0 3 1-16,0 2 0 15,0 1-1-15,0 2 1 0,5 2-1 16,2 4-4-16,0-1-7 16,3 0-12-16,2-2-5 15,-2-4-23-15</inkml:trace>
  <inkml:trace contextRef="#ctx0" brushRef="#br0" timeOffset="82921.2105">13823 12915 76 0,'9'-14'7'0,"-3"0"16"16,-4-2-9-16,0 2 4 16,-2 2 5-16,0-1-7 15,-2 4 0-15,-6 2-6 0,-1 3-9 16,-4 4-14-16,-3 0-12 15,-1 2-4-15,0 11-15 16,2 1 1-16,3 0 26 16,7-2 17-16,1 3-7 0</inkml:trace>
  <inkml:trace contextRef="#ctx0" brushRef="#br0" timeOffset="84749.3537">17067 12585 202 0,'2'0'100'16,"-2"0"-83"-16,0-1-4 15,0-1-11-15,0 0-1 16,0 2-1-16,0 0 0 16,0 0-1-16,0 0 0 0,0 0-7 15,0 0-28-15,0 2 0 16,0 3-9-16,0 2-17 15</inkml:trace>
  <inkml:trace contextRef="#ctx0" brushRef="#br0" timeOffset="85983.5971">16396 13352 161 0,'-28'9'-5'16,"1"-1"7"-16,-4-1-1 15,4 0 1-15,0 0-1 16,2-5-2-16,1-2 3 0,5 0 1 16,1 0-1-16,-1 0-2 15,5 0-22-15,-2-2-77 16</inkml:trace>
  <inkml:trace contextRef="#ctx0" brushRef="#br0" timeOffset="86624.1747">16047 13369 107 0,'-8'-4'23'16,"1"-2"28"-16,1-1 14 15,0 5-21-15,1-4-13 16,3 1-14-16,2 0-6 16,0 1-3-16,0 2-7 15,0-4-2-15,4 2 4 0,6 0 0 16,0-2-3-16,2-1 0 15,3 0 0-15,-3-3 1 16,5 0 0-16,-3 1-1 16,0-2 0-16,2-3 0 15,1 2 1-15,0-4-1 0,0 1 0 16,-1 1 2-16,-1 0-4 16,-5 0 4-16,-1-2-1 15,-6 1-1-15,2-1 1 16,-5 0 0-16,0-2-2 15,0 1 3-15,-10-1 3 16,3 0-5-16,-2-3 1 16,0 1 0-16,2-2-1 0,-4 1 1 15,3 1-1-15,-6-1 1 16,6 2-1-16,-9-1 1 16,5 4-3-16,-5 2 3 0,2 1 0 15,-6 4 1-15,2 2-2 16,-1 3 1-16,-2 4-1 15,-3 0-3-15,3 4 1 16,-4 6 0-16,1 3-1 16,0 1 2-16,-1 4-1 15,4 2 2-15,-2 3 0 16,4 4 0-16,-2 3-1 0,5 4 0 16,-2 0 1-16,5 3-2 15,4 1 2-15,6 1-2 16,4-2 2-16,0-1-2 15,11-4 1-15,8-1-1 0,3-8-2 16,5-5 0-16,4-8-1 16,-1-3 1-16,4-6-5 15,2-1 17-15,0 0-6 16,0-8 0-16,2 0 0 16,-2-3 0-16,-1 2 0 0,-1 2-2 15,-1 0 0-15,-5 5-2 16,-6-2-71-16,-8-2-175 15</inkml:trace>
  <inkml:trace contextRef="#ctx0" brushRef="#br0" timeOffset="93077.4414">18885 10542 185 0,'0'0'26'15,"0"0"20"-15,0 0-35 16,0-2-4-16,0-2-1 16,0 3-4-16,0-4-1 0,1 3-1 15,-1-2-1-15,2-3 0 16,-2 1-4-16,0 0-1 16,0 1-5-16,0 1 1 15,0-4 9-15,0 3 2 16,0-3-1-16,0 1 1 15,0 0 2-15,0 0-3 0,0 0 1 16,-2 2 0-16,1-2 1 16,-3 1 2-16,2 1 2 15,1 1 2-15,1 1 4 16,-4-1-1-16,4 2 2 16,-2 1-6-16,1-1 0 0,1 2-2 15,-2 0-1-15,2 0 2 16,0 0-4-16,0 0-2 15,0 0-1-15,0 0 1 16,0 2 0-16,0 3 0 16,3 2 1-16,-1 0-1 0,2 2 0 15,-1-1 0-15,1 4 1 16,-3-2-1-16,1 2 0 16,1 4 1-16,-1-2-1 15,3 1 0-15,-4 0 1 16,1 0 0-16,0 0-1 15,-2 1 1-15,2 0 0 0,-2 4 0 16,0-5 3-16,0 2 0 16,0 3 1-16,0-2 0 15,-2-2-2-15,2 5-1 16,0-3-1-16,0 3 1 16,0 0-2-16,0-2 1 0,-2 3 0 15,2-3-1-15,0 0 1 16,0-1-1-16,0 1 0 15,0 1 2-15,0-2 2 16,0 1-2-16,0 1-1 16,0-1 1-16,0-2-1 0,2 1-1 15,1-1 2-15,-1 1 2 16,2-2 0-16,-3 0-2 16,1 2 0-16,2-4-1 15,-4 4 0-15,1 0-1 16,-1 0 1-16,2 0 0 0,-2 1-1 15,2-1 1-15,-2 2-1 16,2-1 0-16,-2 1 1 16,2-2-1-16,0 2 0 15,0-1 1-15,-1-1-1 16,1 1 0-16,0-1 0 16,1 4 1-16,-1-4-1 0,3 1 0 15,-3 3 0-15,2-4 0 16,0 1 0-16,0-1 0 15,-1 2 1-15,0-2-1 16,-1-1 0-16,0 3 0 16,1 0 0-16,-1-1 0 0,2 1 0 15,-4 1 0-15,1 2 0 16,1-1 1-16,-2 3-1 16,0 0 1-16,0-2-1 15,0 2 2-15,0-2-1 0,0 2 0 16,0-4-1-16,-2 4 1 15,1 2 0-15,-1-3 0 16,-2 5 0-16,4 0-1 16,-3 2 1-16,3 1-1 15,-2 0 0-15,2 0 0 16,-2-2 1-16,2 1-2 16,-3 1 2-16,1-2-1 0,1 0-1 15,1 2 2-15,-2 2-2 16,0 2 2-16,-1-1 0 15,3 3-1-15,-1-2 0 16,1 0 0-16,-2 1 0 0,0-2 0 16,2 1 2-16,-2 2-4 15,2 1 4-15,-1 0-2 16,-1 3 0-16,0 0 0 16,0-2 0-16,2 2 0 0,0-1 0 15,0-1 0-15,0 0 0 16,0 2 0-16,0 2 0 15,0 1 0-15,0-1 0 16,-1 3 0-16,-1-3 0 16,0 1 0-16,0 0 0 15,-1 0 0-15,3-2 0 16,-2 3 0-16,0 1 0 0,2-2 0 16,0-1 0-16,0 3 0 15,0-3 0-15,0 4 0 16,-2 0 0-16,0 2 0 15,2 4 0-15,-2-2 0 16,1 0 0-16,-1 1 0 0,0-1 0 16,0 0-5-16,1-1 1 15,-1 1 3-15,0 0 0 16,-1 0 1-16,1-1 0 16,-2-1-2-16,3 2 4 15,-4-2-2-15,3 4-2 0,2-4 2 16,-1-3 0-16,1 3 0 15,0-5 0-15,0 3 0 16,0-5-1-16,0 1 1 16,1 3 1-16,6-6-2 0,-2 1 1 15,4 2 1 1,-2-2-2-16,0-2 2 0,2 1-1 16,0-2 0-16,-2 0 0 15,-1 0-1-15,-1-1 2 16,-1-2-1-16,-1-4 0 15,-1 0-1-15,1-4 1 16,1 3 1-16,-1-2-1 0,4-3 0 16,1 3 0-16,3-1-3 15,2 1-4-15,1-3-27 16,1-2-17-16,-7-3-70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43:58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3675 8783 189 0,'3'0'11'16,"11"0"-8"-16,1-9-2 0,7-4-1 15,9-1 0-15,3-6 9 16,0-1-5-16,1-4-1 16,4 5 0-16,-2-4 5 15,3-2-5-15,1 2-1 16,0-3-1-16,2 2-1 0,-3 0 3 15,1 2-3-15,-7 1 1 16,-1 4-4-16,-10 8 1 16,-7-1-31-16,-10 6-82 15</inkml:trace>
  <inkml:trace contextRef="#ctx0" brushRef="#br0" timeOffset="4500.0091">10043 8701 33 0,'-4'-4'33'0,"2"0"0"16,1 1-13-16,-1 0-1 15,0-1-4-15,2 2-5 16,0 0-4-16,0 2-4 0,0-2 2 15,0 2-4-15,-1 0 1 16,1 0-1-16,0 0-7 16,0 0 6-16,0 0-1 15,0 0 2-15,0 6-1 16,3-1-5-16,6 0 3 16,1 1 6-16,7-1-5 0,1 2 10 15,6-1-6-15,5-1-2 16,3 0 2-16,1-1 0 15,4 0 2-15,2-1-2 16,-2 2 0-16,2-1 0 16,3-1 2-16,1 0 5 15,-2-2-2-15,3-1-3 0,-5 2 1 16,5-2-1-16,-7 0-2 16,-1 0 1-16,-4 0-1 15,-1 0 1-15,-8 0 4 16,-4 0-3-16,0 0 1 0,-7 0-3 15,-1 0-1-15,-5 5-1 16,-5 4-6-16,-1 0-9 16,-10 5-29-16,-15-5-21 15</inkml:trace>
  <inkml:trace contextRef="#ctx0" brushRef="#br0" timeOffset="7749.8645">9990 8860 224 0,'5'-13'12'16,"-2"-3"-7"-16,2 2 23 16,1 1-11-16,-1 1-3 15,0-1-1-15,-1 6-7 16,-2 0-1-16,0 2-4 0,-2 1-1 15,0 1 3-15,0-1-1 16,0 2-1-16,0 0-5 16,0-1 0-16,0 1 2 15,0 0 4-15,-4 2 0 16,-3 0-2-16,0 0-4 0,-4 0 4 16,-2 7-2-16,-3 1-4 15,-2 0-4-15,-2 3 4 16,-1-2 2-16,-1 2 3 15,-3-1 0-15,0 3-6 16,0-3-4-16,-4 2-20 0,1-2 16 16,-3 1 2-16,-1-2 4 15,3-1 2-15,-3-1 1 16,0 1-1-16,-1-5-6 16,1 1 6-16,1-1 1 15,-1-3 8-15,3 2-1 0,-3-2 2 16,2 0-1-16,-1 0 6 15,-1 0-4-15,-3 0-2 16,1 0 2-16,-2 0 0 16,-1 0 0-16,-1 0-2 15,-2 0 1-15,-3 0-3 0,2 0 0 16,-3 2 2-16,-2 0-2 16,3 2 0-16,0-3 0 15,0 3 1-15,-1-2 0 16,2 1 0-16,-4 1-1 15,2-1 0-15,-2 1 1 16,0-1-1-16,1 3 0 0,-5-3 0 16,3 1 0-16,-1-1-1 15,1 1 1-15,-3 2-1 16,3-5-1-16,1 3 2 16,-1-1-2-16,1-1 2 15,-2 0 0-15,0-2 0 0,1 0 0 16,0 0 0-16,-2 0 0 15,0 0 0-15,1 0 0 16,-3 0 0-16,0 0 0 16,2-2 0-16,0-1 0 15,-2-3 2-15,5 1 0 0,-3-1 2 16,1-1 4-16,-1-2 6 16,1 2-4-16,-2-2 11 15,-1 1-2-15,-2 0-7 16,-3-1-5-16,0 3-2 15,0-2 3-15,-3 1-8 0,2 0 2 16,-5 2 0-16,4 1-2 16,-3 2 0-16,-4-2 0 15,0 3 0-15,0 1 1 16,-4-2 0-16,2 2-1 16,-1 0 1-16,-4 0-1 15,4 0 0-15,0 0 0 0,0 0-1 16,-3 0 1-16,5 0 0 15,-1 0-1-15,1 0 0 16,-4 0 1-16,3 0 0 16,-3 0 0-16,1 0 0 15,1 0 0-15,1 0 0 0,0 0 1 16,1 0-1-16,1 0-1 16,1 0 2-16,-1 2-1 15,2-2 0-15,-1 0 0 16,-3 0 0-16,0 0 0 0,3 1 0 15,1 5 0-15,2-2-1 16,0 3-6-16,3 0-33 16,2 1-26-16,-4-3-29 15</inkml:trace>
  <inkml:trace contextRef="#ctx0" brushRef="#br0" timeOffset="10218.6706">9915 8804 265 0,'0'0'-11'0,"-1"-4"32"0,1-3-5 15,-2 4-1-15,2 0-4 16,0-1 2-16,0 0-11 16,0 2-2-16,0 0-1 0,0 1-7 15,0 1 9-15,0 0-5 16,0-2 8-16,0 2-2 15,0 0 0-15,0 0-3 16,0 0 2-16,2 0 1 16,-2 0-2-16,1 0 0 15,3 0 1-15,-1 0 0 0,1 5 0 16,1 3-1-16,5 0 0 16,-2 3-1-16,4 0 2 15,2 1-3-15,1 1 2 16,4-1-3-16,4-1-5 15,6 0 6-15,3-3 2 16,6 2-1-16,4-5 7 0,2 0-13 16,2-1 16-16,3-4-7 15,4 0-3-15,-7 0-4 16,4 0-2-16,-2-4 10 16,0 1-3-16,1-4 2 0,-3 2-2 15,-4-1 1-15,0 2 0 16,-4-1-1-16,-4 0 0 15,-4 1 0-15,-4-3 2 16,-7 1-1-16,-4 3-1 16,-5-4 2-16,-5 2 2 0,2-1 7 15,-6-1 6-15,1 2-9 16,1-1-4-16,-1 1-2 16,0-1-1-16,0 3-1 15,-1-2 0-15,-1 1 1 16,2-1-6-16,-2 1 9 15,0 0-6-15,0 1-4 16,-3-2 2-16,-3 1-6 0,0 1-1 16,-1-3 7-16,0 5 9 15,4-3-1-15,-2 4-2 16,-1-4-1-16,3 4 0 16,-3-2-2-16,2 2-1 0,-3 0 0 15,2 0 5-15,0 0-3 16,-5 0-1-16,3 4 1 15,-1 2 0-15,-1 1 1 16,1 2-2-16,1-1 1 16,2 3 0-16,-2 3 0 0,-1-3 0 15,-3 3 1-15,1-1-2 16,-3 1 1-16,-4-1-3 16,-4-1 4-16,0 1 0 15,-2-1 0-15,-4-1 0 16,0 1-1-16,-2-1 0 15,-3-2 0-15,-2 0 0 16,0-2 1-16,-5-2-1 0,-2 1 1 16,2-5 0-16,-8-1-1 15,1 0 0-15,-5 0 1 16,0-1-2-16,-9-8 1 0,3 0-1 16,-1-2-20-16,4 0-36 15,3-3 20-15,5 1 6 16,9 1 11-16,4-2 7 15,6-2-46-15</inkml:trace>
  <inkml:trace contextRef="#ctx0" brushRef="#br0" timeOffset="14953.041">3824 9613 185 0,'27'-30'6'16,"0"-2"1"-16,2-3 8 0,0-1 0 16,1 0-2-16,-3 3-3 15,0 2 0-15,-6 1-2 16,1 5-1-16,-2 1 1 15,-2 5-2-15,-2 1 1 16,-4 4-4-16,-3 2 0 0,1 3-2 16,-5 2-1-16,-3 6 2 15,0-1-5-15,-2 2-1 16,0 0 7-16,-13 12 0 16,-8 9 1-16,-12 13-2 15,-10 14-2-15,-22 19-37 0,-17 18-34 16,-23 16-29-16</inkml:trace>
  <inkml:trace contextRef="#ctx0" brushRef="#br0" timeOffset="17953.058">6539 9557 66 0,'24'0'26'0,"-3"0"-21"0,3 0-14 15</inkml:trace>
  <inkml:trace contextRef="#ctx0" brushRef="#br0" timeOffset="37509.2561">22169 10816 213 0,'2'0'13'16,"0"-2"10"-16,1-1-11 15,2-1-6-15,2 2-8 16,3 1 7-16,2-3-7 0,5 3 4 15,2-1-3-15,6-1 2 16,4 2-1-16,3 1 1 16,4 0-1-16,4 0 0 15,-1 0 1-15,4 0-1 0,3 0-1 16,0 0 2-16,4 0 1 16,3 0-12-16,-2 0 18 15,5 0-8-15,2 4 2 16,-1-1-2-16,1-1 0 15,3 1 0-15,0 0 0 0,0 1 0 16,4 2 1 0,-1 0-1-16,1-4-1 0,1 4 2 15,-1-2-6-15,1 1 3 16,3-2 6-16,1 2-8 16,3-2 1-16,3-1 8 15,1 1-7-15,2-2 4 0,1 2 0 16,0-3-2-16,3 1 2 15,-3-1-1-15,1 2-1 16,-3-2 1-16,2 0-1 16,1 2 0-16,-1 0 1 15,3-2-1-15,-2 0-1 0,1 0 2 16,-2 0-1-16,-4 0 1 16,-1 0 0-16,-4-4-1 15,1 1 0-15,2-1 2 16,1 1-1-16,4 1-1 15,1 0 0-15,5 2 1 16,0-1-1-16,-2 1 0 0,0-3 0 16,0 3-1-16,2 0 1 15,0-2 0-15,3 2 0 16,0 0-1-16,4 0-1 16,-7-1 1-16,1 1 0 15,-4-2 1-15,-3-2-1 0,1-1 2 16,-5-1-1-16,3 1 1 15,2-2-2-15,-2 0 2 16,-2 4-2-16,4-2 2 16,-7 3-1-16,3-2 0 15,-3 0 0-15,-3 4 0 0,2-3 0 16,-2 1 1-16,-2-2-1 16,0 3-1-16,-2-2 2 15,-3 3-2-15,-2 0 2 16,-3 0-1-16,-4 0-1 15,0 0 1-15,-4 0 0 16,-3 4 0-16,-4 2 0 0,-5 1-14 16,-4 0-29-16,-5-3-26 15</inkml:trace>
  <inkml:trace contextRef="#ctx0" brushRef="#br0" timeOffset="39009.1608">4601 11522 182 0,'15'0'-7'0,"-1"0"10"16,3 0-1-16,0 0-3 16,3 0 2-16,4 0-1 15,1 0 0-15,2 0 1 16,4 0-1-16,5 0 1 15,-1-1-1-15,6-1 5 16,3 2-1-16,-1 0 0 16,4 0-1-16,-1 0 0 0,3 0-3 15,1 0 1-15,4 0 0 16,0 0 0-16,0 0 0 16,1 0 0-16,2 0 1 15,1 0 0-15,0 0-1 0,-1 0 2 16,-1 0-1-16,-3 0-1 15,0 0-1-15,-5-4 0 16,-1 1 1-16,-2-2-2 16,-6-1 3-16,-1 1-2 15,-1-2 1-15,-8 1-1 0,0-1 16 16,-4 2-14-16,-5-1 5 16,-4 1 1-16,-1 2-2 15,-5 1-1-15,-1-2 0 16,-2 2-2-16,1-1-1 15,-5 1-1-15,1 0 0 16,-2 2-1-16,-2 0-4 0,0 0-37 16,-11 0-16-16</inkml:trace>
  <inkml:trace contextRef="#ctx0" brushRef="#br0" timeOffset="39665.3632">4615 11639 136 0,'-15'-4'10'0,"6"-2"11"16,0 1-6-16,6 0-6 15,-1 1-2-15,3 1-4 0,1 3 0 16,0-2-7-16,0 2 2 15,7 0 8-15,3 0-5 16,5-1-3-16,1-2 0 16,4 1 2-16,2-1-3 15,4-1 1-15,1-1 2 0,0 2-1 16,3-3 1-16,2 1 1 16,1 1 1-16,2 2 1 15,1 1 0-15,3 1-1 16,0-2 0-16,0 0 0 15,1 2 2-15,5 0-2 16,-2 0 1-16,4-2-1 0,-1 1 0 16,1-1 1-16,-1 2-2 15,0-2 3-15,-2 2-4 16,0 0 4-16,-3 0-2 16,-4 0-1-16,2 0 12 0,-5-1-9 15,1 1 0-15,-2-2-1 16,-4 2 3-16,-2-3-4 15,-5 3 1-15,0 0-2 16,-2 0 0-16,-4 0-1 16,-1 0 1-16,-1 0-1 0,-1 0 1 15,-3 5-28-15,-5-2-2 16,-1-1-43-16</inkml:trace>
  <inkml:trace contextRef="#ctx0" brushRef="#br0" timeOffset="40884.3158">4447 11717 188 0,'-2'0'19'0,"1"0"-12"16,1 0-4-16,0 0 1 16,0 0-3-16,0 0-1 0,0 0 1 15,-2 0-1-15,2 2 0 16,-4 0 0-16,4-1 0 16,-1 3 1-16,1-2-1 15,0-1 2-15,-2 3-4 16,2-1 4-16,0-1-4 15,0 1-1-15,0-3-2 0,0 3-6 16,3-3-9-16,1 2-9 16,-2-2-22-16,-1 0-54 15</inkml:trace>
  <inkml:trace contextRef="#ctx0" brushRef="#br0" timeOffset="41368.616">4447 11717 165 0,'-46'30'27'0,"46"-23"-29"16,2 3-1-16,3 4 4 15,3 5-1-15,4 1 2 0,-3 4-2 16,3 3 0-16,-3 2 1 16,2 2-1-16,-2 1 0 15,0-2 1-15,-2 2-1 16,2-4 0-16,-4-1 1 0,1-4-1 16,-1-7 0-16,-3-5 1 15,0-3-1-15,-2-7 0 16,0-1 26-16,-2-3 36 15,-6-10-49-15,-4-5 2 16,0-5 10-16,-5-4-14 16,5-5-3-16,-3-2 7 0,7-5-10 15,-1-2-1-15,4-4-1 16,5-2-4-16,0-2 3 16,0 5-2-16,3-1-1 15,4 4 0-15,4 7-8 16,-2 5-11-16,3 4 2 15,1 6-10-15,0 5-12 0,-1 3-17 16,1 5-21-16</inkml:trace>
  <inkml:trace contextRef="#ctx0" brushRef="#br0" timeOffset="41868.5828">4363 11968 159 0,'0'0'30'0,"0"-4"-9"15,9-6-11-15,3-3-4 0,7 4 5 16,6-8-8-16,2 3 0 15,5-2-2-15,2-4-17 16,0 1-21-16,-3 1-29 16</inkml:trace>
  <inkml:trace contextRef="#ctx0" brushRef="#br0" timeOffset="42243.5483">4733 11840 177 0,'0'1'41'0,"0"-1"-28"15,0 0 1-15,0 0-1 16,0 0-3-16,0 0-14 16,4 0 12-16,4 2-7 15,3 4 1-15,0-1-1 0,3 5 0 16,-1 2-1-16,3 0 0 15,-5 6 0-15,2-2 1 16,-7-2-1-16,1-3 1 16,-5-2-1-16,-2-7 0 0,0-2 5 15,-7-5 1-15,-5-10 4 16,-1-1 4-16,-1-3 12 16,-1-2-1-16,5-5-9 15,3 2-6-15,3-4-8 16,4 3-2-16,0-1 0 15,7 6-6-15,4-2-43 0,5 7-32 16,2 1-6-16,-2 4-73 16</inkml:trace>
  <inkml:trace contextRef="#ctx0" brushRef="#br0" timeOffset="43134.109">5059 11804 123 0,'4'-8'148'0,"-4"-3"-144"16,0 0 11-16,0 4 7 16,0 0-3-16,-2 3-8 15,0 2 1-15,1 2-7 16,-1 0-8-16,2 11 5 0,-4 2-3 15,3 3 2-15,-1 0-1 16,0 2 0-16,2-3-1 16,0 0-20-16,0-5-1 15,0 0-11-15,2-6 9 16,3-3 3-16,0-1 6 0,5-1 11 16,-1-13 2-16,-1 0 1 15,4-2 4-15,-3-1-3 16,-2-1 3-16,0 1 4 15,-1 3 4-15,-1 3 13 16,-2 4-8-16,1 2 7 16,-2 3-5-16,-1 2-16 0,3 0-2 15,-2 0 2-15,1 6-2 16,1 1 2-16,-1-2-2 16,1 1 1-16,0-3 0 15,-1 1-1-15,3-3 1 0,1-1-2 16,-2 0 2-1,1 0 1-15,1 0-2 0,-4 0 0 16,3 0 0-16,-3 0 0 16,1 0 0-16,-1 0 0 15,2 0 1-15,0-1-2 16,0-1 1-16,0 0 1 16,2-1-1-16,1-3 0 0,-1 1 0 15,0-1 0-15,0 3 1 16,3-1-2-16,-3 1 2 15,-2 1-2-15,0-2 1 16,2-1 0-16,-4 1 1 0,5-3-1 16,-1-1 0-16,2-3 0 15,2-1-2-15,0-3 2 16,-1 3 0-16,2-3 1 16,-5 5-1-16,-2 3 1 15,0 1 0-15,-3 2 0 0,-2 4 0 16,0 0 0-16,0 0-3 15,0 0 1-15,-2 7 1 16,-3 5 0-16,3 1 0 16,-3 5-1-16,5 1 2 15,0-4-1-15,0 0-2 16,7-4 3-16,8-7-1 0,4-4-1 16,1-1 8-16,2-13-3 15,2-3 0-15,3-4-2 16,-1 0-1-16,-3 0-20 15,-2 2-8-15,-4 1-1 16,-2 10-3-16,-7 1 8 0,-6 3 3 16,-2 4-2-16,-10 0-81 15</inkml:trace>
  <inkml:trace contextRef="#ctx0" brushRef="#br0" timeOffset="43727.8485">4852 12287 358 0,'-5'0'6'0,"5"-1"24"16,0-3-22-16,0 4-11 15,7 0 6-15,0 0-2 16,5 4 0-16,-1 4-2 16,3 9 1-16,1-1 0 0,1 4 0 15,-1 1 1-15,-3 0-2 16,-4-1-8-16,-1-6-13 15,0-2 11-15,-7-4-3 16,0-4 8-16,0-4 7 16,-2 0 3-16,-8-10-1 0,0-5-3 15,-1-3 2-15,-4-6-2 16,5-2-1-16,3-5 1 16,1-1-1-16,2-2-6 15,4-3 4-15,0 5-1 16,4 1 8-16,2 7-1 15,-1 6-2-15,0 5-2 16,1 5 4-16,-1 8-4 0,-2 0-2 16,4 10 1-16,-7 8 2 15,0 3 0-15,0 4-4 16,0 4 8-16,0-1-10 16,0 1-8-16,0-4-20 0,0-4 9 15,10-5 1-15,2-3-5 16,6-5-17-16,0-4-11 15,-2-4 7-15,-2 0-3 16</inkml:trace>
  <inkml:trace contextRef="#ctx0" brushRef="#br0" timeOffset="44009.0308">5059 12341 47 0,'4'0'55'15,"-2"0"21"-15,-2 0-11 0,0 0-31 16,0 0 1-16,0 0-16 16,0 0-14-16,0 0-3 15,0 0-5-15,0 0 0 16,0 0 4-16,0 0-1 15,0 0-3-15,0 0-9 0,6 0 4 16,1 0 11-16,7 0 4 16,-1-5 3-16,3-4-6 15,2-4 0-15,-2 1-2 16,2-4 0-16,-1 0-4 0,-4 1 2 16,-2 0-2-16,-3 4 3 15,-1 2-2-15,-2 5 1 16,-5 0 1-16,2 4-2 15,-1 0-20-15,3 0-3 16,-1 8-2-16,7-3-6 16,-1 0-31-16,5-3 0 0</inkml:trace>
  <inkml:trace contextRef="#ctx0" brushRef="#br0" timeOffset="45633.9233">4756 11285 217 0,'-43'7'9'0,"-1"0"-7"0,0 1 1 15,1 2 2-15,0 4 0 16,3 4-3-16,1 0-1 16,2 4 0-16,0 3-1 15,3 2 1-15,-2-3-1 16,2 7 0-16,2-1 0 15,-4 8 0-15,2 1 0 16,0 9 0-16,2 4 0 0,1-1 0 16,3 6 0-16,2 3 0 15,4 1 0-15,5-2 0 16,6 0-1-16,5 6 1 16,6-5 0-16,0 1 1 15,9 3-4-15,8-5 2 0,8-1 9 16,4-2-10-16,5 0-2 15,8-8 4-15,7-4 1 16,1-4-2-16,9-5 4 16,2-4-1-16,6-5 0 0,2-2 0 15,2-5 0-15,4-3-10 16,8-1 17-16,2-7-6 16,1 2-3-16,1-10 1 15,5 0 1-15,3 0-2 16,3-13 0-16,0-5-3 15,6-5 8-15,1-4-5 0,-1-5 1 16,-4-7-1-16,1-6 2 16,-4-2-1-16,-7-6-5 15,-3 1 2-15,-4-3 11 16,-4-2-7-16,-7 3-1 0,-8 3 0 16,-6-5 0-16,-7 5-1 15,-9-3 0-15,-6 1 1 16,-7 2 0-16,-4-2 6 15,-9 3-2-15,-5 0-2 16,-7 3 1-16,-4 2-4 16,-2 2 1-16,-13-4-2 0,-4 7-3 15,-8 0-1-15,-4 5-2 16,-8-3 5-16,-6 4 5 16,-8 1-4-16,-1 2 1 15,-9 0 0-15,-5 1 2 16,0 4 1-16,-3 0-3 0,-2 5 2 15,-1 0 0-15,-1 3 0 16,-5 2 3-16,0 2-4 16,-3 1 0-16,-3 2 1 15,-3 4-1-15,1 2 0 16,-2 3 1-16,5 2 0 0,-5 2-2 16,-1 8 2-16,1 9-1 15,-4 4-2-15,-1 5 2 16,2 4-1-16,3 6 0 15,7 1-1-15,4 4 1 16,11 0-3-16,7 3-20 0,8-5-18 16,7-3-6-16,10-5-58 15</inkml:trace>
  <inkml:trace contextRef="#ctx0" brushRef="#br0" timeOffset="46930.708">4372 11542 232 0,'-22'12'13'16,"0"-6"-9"-16,0-2 1 15,-2-1 18-15,4 1-12 16,-1-1-1-16,-6 2-6 16,2 1-1-16,-2-2-1 0,0-2 0 15,-2-1-2-15,0 1 1 16,0-2 0-16,3 0-1 16,-3 0 0-16,2-5 2 15,0-5-3-15,0 2 2 16,0-4-1-16,0-3 1 15,0-1 0-15,-2 0-2 0,3-2 2 16,-1-2-1-16,0 1 0 16,0-3 0-16,2 1 0 15,-1-2 1-15,4 1-2 16,-2-1 1-16,2 2 0 16,2-1 0-16,1 1-2 0,-3-1 1 15,5 3 0-15,-1-1-1 16,-1 0 0-16,2 2 1 15,2-1-1-15,-1 1 2 16,0-3-1-16,3 3 0 16,-3-6 0-16,4 4 0 15,0-4 1-15,0 1 1 0,0 0 0 16,2-2-1-16,0 0 1 16,3 2 5-16,2-1-5 15,-1 1 2-15,2 2-3 16,0-3 0-16,3 2 1 15,1 0 0-15,0-2-1 0,0 0-1 16,0-2 3-16,0 2-2 16,3-2 1-16,3 2 0 15,0-3 4-15,-1 0-3 16,2 1 0-16,3 0 1 0,2-2 5 16,0 3-7-16,4 0 2 15,0 0-2-15,4 2-2 16,2-1 2-16,-1-3 1 15,4 0-2-15,1 0-4 16,1-3 7-16,0 1-2 16,0-1 0-16,-1 0-1 0,1 1 0 15,2-1 1-15,1 1-2 16,2 0 1-16,2-1-1 16,5 2-2-16,-2 1 2 15,-1-2 2-15,0 3 0 16,-6 2-2-16,-2 1 2 0,-5 6 1 15,-4 0-2-15,-4 7-1 16,-3 1 3-16,-2 0-3 16,-1 2 2-16,-2-1-2 15,-4 3 1-15,5-2-13 16,-3 0-14-16,2-2-34 0,0-2-9 16,-2-2-104-16</inkml:trace>
  <inkml:trace contextRef="#ctx0" brushRef="#br0" timeOffset="47352.5487">3822 9663 219 0,'-3'0'-3'0,"3"-3"3"15,0-6 0-15,9 2 5 16,7 0 0-16,6-4-4 0,4 4-2 16,6-4 2-16,3 1 0 15,1 1-2-15,2 0 5 16,-3 1 0-16,-1 2 1 15,-1 0 9-15,-3 3-10 16,-3-1-3-16,-1 4 1 0,1 0 1 16,-10 0-3-16,1 0 0 15,-5 4 1-15,-4 7-1 16,-2 3 0-16,-5 5 3 16,-2 10 1-16,0 12 0 15,-14 10-2-15,-10 17 2 16,-4 16-2-16,-8 16-1 0,-3 11 1 15,-2 1-13-15,1-3-61 16</inkml:trace>
  <inkml:trace contextRef="#ctx0" brushRef="#br0" timeOffset="49664.884">3921 9989 148 0,'-17'14'11'16,"-4"-4"5"-16,4 3-4 15,2-4 2-15,5-2-7 16,0 0-4-16,3 0 0 0,4-3-3 15,1-1 0-15,2-1 0 16,0-2-5-16,3 0-11 16,8 0 7-16,4-9 13 15,7-1-7-15,-3-7 8 16,4 1-6-16,4-3 5 16,0-2 4-16,2 1 5 15,0-4-6-15,0 3-1 0,1 2-2 16,-4-3-4-16,1 4 1 15,-3 2 1-15,-4 2-1 16,-3 2-1-16,-3-1 1 0,-4 4-2 16,-3 2-3-16,3 2-10 15,-7-3-5-15,-1 1-21 16,-2 2-13-16,0-3-52 16</inkml:trace>
  <inkml:trace contextRef="#ctx0" brushRef="#br0" timeOffset="50008.6203">4209 9713 84 0,'-10'-6'15'0,"2"0"-1"15,-3-1-4-15,-2 0-3 16,-1 2-5-16,-4-2-1 16,0-1-1-16,-2 3 2 15,2-2-2-15,2 0 7 0,-2 3 22 16,6-1-8-16,1 3-9 16,3 0-7-16,3 0 0 15,2 2 0-15,1 0-1 16,2 0-1-16,0 0-5 15,0 0-2-15,0 0 0 16,2 0 1-16,5 4 1 0,0-1 0 16,2 1 4-16,3 0-3 15,5 3-3-15,2-2 9 16,3 2 6-16,3 1-2 16,2-1-2-16,2 3-2 15,-4 3-4-15,-4 4 1 16,-1 9-2-16,-9 4 2 0,-8 9-2 15,-3 11 5-15,-12 12-2 16,-17 12-1-16,-8 8-1 16,-10 2-32-16,-6 2-72 15</inkml:trace>
  <inkml:trace contextRef="#ctx0" brushRef="#br0" timeOffset="54133.5784">27455 11023 204 0,'17'0'-24'0,"-7"0"42"16,-4 0-3-16,0-2-2 16,-3 2-2-16,-1-2 0 15,-2 2-1-15,0-1 7 0,-4 1-7 16,-7-2-7-16,0 0-2 15,-1 0-1-15,1 1 1 16,2 1 0-16,4 0 0 16,1 0-1-16,4 0-6 15,0 0-10-15,9 0 2 16,8 0 5-16,5 0 3 16,9 0-12-16,11-4 17 0,4-2 3 15,10-1 0-15,5 2-2 16,5-6 1-16,4 2-1 15,-1-2-3-15,1 1 5 16,-4-2 3-16,-5-5 1 0,-7 3 6 16,-8-4 4-16,-5 2 0 15,-11 2 8-15,-5 0-9 16,-5 3-3-16,-8 3-6 16,-1 2-4-16,-6 2-1 15,-5 2 0-15,0 2-10 16,-7 0-50-16,-13 2 34 0,-10 5 25 15,-9 2-6-15,-12-2-1 16,-5 2 2-16,-5 2 5 16,0-2 1-16,-2 0-1 15,4 2 0-15,7 1 2 16,2 2-2-16,7 0 0 0,7-1 1 16,6 3 0-16,6-5-1 15,8-1 0-15,5-2 1 16,8-3-2-16,3-1-4 15,12-4-11-15,20 0 18 0,14 0-3 16,16 0-4-16,17 0-6 16,12 0-30-16,8 0-38 15</inkml:trace>
  <inkml:trace contextRef="#ctx0" brushRef="#br0" timeOffset="58195.8699">11533 9578 163 0,'0'0'-10'16,"0"0"19"-16,0 0 1 16,9 0-6-16,2 0 0 15,2 0-1-15,1-2 1 0,3 1 0 16,0 1 0-16,3 0 1 16,-1 0-3-16,3 0 0 15,2 0 0-15,-1 0-1 16,3 0 1-16,3 0-1 0,0 1 0 15,3-1 1-15,3 0-1 16,-3 0 0-16,1 0 0 16,-1 0 0-16,0 0-1 15,-3 0 0-15,-5 0 1 16,0 2-1-16,-4 0 1 0,-6-2-1 16,1 3 2-16,-7-3-2 15,-2 2 2-15,-3-2 6 16,-1 0 9-16,-2 0 7 15,0 0 13-15,0 0-16 16,0 0-8-16,0 0 0 16,-7 0-10-16,-5 0-2 0,-7-2 0 15,-4 2-2-15,-3-1-2 16,-9 1 1-16,-3 0 2 16,-1 0-2-16,-2 0 0 15,-3 0-1-15,0 0-3 0,0 1 2 16,0 1-1-16,0 2 0 15,0-3-2-15,-2 2-1 16,0-3 1-16,-5 1 3 16,7-1 2-16,-5 0 3 15,1 0-2-15,1 0 2 16,1 0-1-16,-1-1 0 0,2-3 0 16,0 0 0-16,0-1 1 15,0 1 0-15,2-1 0 16,-3 0 1-16,1 1-2 15,-2-1 1-15,-3 1 2 16,1 2-3-16,-1-1 0 16,0 1 0-16,-1 0 1 0,-2 1-1 15,2-2 0-15,-1 2 0 16,0 1 1-16,2 0-1 16,-1 0 0-16,0 0 0 15,0 0 0-15,-1 1-1 0,0 2 2 16,3 0-1-16,-3 1 0 15,4-1-2-15,-1-1 3 16,1 0-1-16,1-2 0 16,1 1 0-16,1 1 0 15,2 0 0-15,-1-1 0 0,3 2 0 16,4 3 1-16,-3 2-26 16,-2 1-41-16,0-2 10 15,1 2-105-15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45:19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27429 12753 298 0,'0'-5'11'0,"2"-4"7"0,-1 2-11 16,3 0-1-16,-1 3-5 15,1 0 0-15,3 1-1 16,-2 0 0-16,1 1 0 16,-2 0-1-16,1 0 2 0,-2 0-1 15,1 2 0-15,-1 0 0 16,-1 0-2-16,3 4 1 16,0 6 0-16,0 10-2 15,2 7 2-15,3 10 7 16,0 12-1-16,6 4 6 0,-1 11-4 15,0 2-2-15,0 4-1 16,1-4-2-16,0-5 1 16,0-4 0-16,-1-10 1 15,-3-7-7-15,0-10-29 16,-6-12-53-16,-6-11-38 16</inkml:trace>
  <inkml:trace contextRef="#ctx0" brushRef="#br0" timeOffset="1078.0517">27592 12675 214 0,'-7'-8'-5'15,"2"2"20"-15,-1 0 12 0,-1 1-21 16,3 3-4-16,-1-2 0 16,0 3-2-16,1-1 1 15,0 0 1-15,-1 2-2 16,-2 0 1-16,0 4-1 15,2 6 0-15,-5 3 2 0,1 6-2 16,-1 7 1-16,0 2-1 16,3 6 0-16,0 5-1 15,2 4 2-15,0 2 1 16,2-3 0-16,3 3-1 16,0-4 1-16,0 0 0 15,3-3-1-15,7-3-2 0,2 1 6 16,5-4 2-16,7 0 4 15,4 0-6-15,3-2 2 16,8-1-1-16,2-3-4 16,8-1 3-16,2-3-2 15,5-6 1-15,2-5-1 16,1-4 0-16,2-7 0 0,0-4 0 16,0-10-1-16,-3-8 1 15,0-6-1-15,-4-8 0 16,1-3 0-16,-5-5-2 15,3-1 2-15,-5-3-3 0,-3 3 2 16,-6-1 2-16,-5 2-2 16,-7-1 2-16,-5-3 2 15,-8-1 1-15,-7-2 1 16,-7-1 1-16,0 0-4 16,-7 2-2-16,-10 2-1 0,-3 3 0 15,-9 6 3-15,-5 4 4 16,-8 4 3-16,-3 8-6 15,-5 3-2-15,-3 5-2 16,-5 4 2-16,0 2-3 16,-1 5 1-16,1 3 1 15,3 1-1-15,0 0-1 0,2 12 0 16,4 8 0-16,3 5 0 16,3 5 0-16,0 7 0 15,7 3 0-15,2 0-1 16,5 5 1-16,9-2-11 0,6 1-7 15,8 1-24-15,4 2-12 16,2-7-37-16,2-2-53 16</inkml:trace>
  <inkml:trace contextRef="#ctx0" brushRef="#br0" timeOffset="1390.5647">27762 12927 318 0,'-7'-12'10'0,"2"0"12"16,5 5-4-16,0 4-9 0,3 3-7 15,14 0-2-15,0 12 0 16,5 6 0-16,7 5-2 16,0 4 3-16,3 3-1 15,4 0-1-15,-2 1 2 16,3-3-1-16,-3-1-33 0,-3-4-19 16,-4-8-39-16,-5-7-41 15</inkml:trace>
  <inkml:trace contextRef="#ctx0" brushRef="#br0" timeOffset="1593.6748">28014 12832 376 0,'-23'13'4'0,"-6"4"-4"16,-3 11 4-16,-4 15-4 15,-3 14 4-15,2 8-4 16,1 10 1-16,4-4-1 16,3-8-13-16,6-15-131 15</inkml:trace>
  <inkml:trace contextRef="#ctx0" brushRef="#br0" timeOffset="3031.0217">27938 12598 251 0,'0'0'33'0,"0"-7"14"16,0-2-28-16,-1 2-6 0,1-4-5 15,0 1-4-15,0-3-3 16,0-1 0-16,0-6 0 16,0-2-1-16,0-4 1 15,0-6 5-15,-2-6 5 16,0-7 3-16,-1-5-2 0,-1-8-7 15,-1-3 1-15,-3-4-5 16,3-2 2-16,-4 2 1 16,2-3 4-16,1 1-5 15,1 6 3-15,1-4-2 16,1 2-3-16,1 3 1 16,2 3 0-16,-2 1 0 15,2 5 0-15,-1 2 0 0,-1 7-1 16,0 1 1-16,0 5-2 15,-1 4 1-15,-2 3 0 16,2 6 0-16,0 0-1 16,-3 3 0-16,1 6 0 15,2 1 0-15,-1 3 0 0,2 5 0 16,-1 3-1-16,-2 2-34 16,-1 0-32-16,-7 0-32 15,0 0-110-15</inkml:trace>
  <inkml:trace contextRef="#ctx0" brushRef="#br0" timeOffset="3437.2412">27407 11205 273 0,'0'-11'5'16,"2"-2"8"-16,8 1-5 15,7-2-4-15,0-4-2 0,10-1-1 16,2-5 0-16,5-2-1 16,3-5 2-16,-1 5-2 15,1-3 1-15,-1 2-1 16,-4 4 0-16,0-1 0 0,-3 3 1 15,-2 3-1-15,-3 3 1 16,-3 0 0-16,-5 6 5 16,-3 0 9-16,0 6-2 15,-3 3-6-15,1 0-7 16,2 8 1-16,-1 10 1 0,6 9-1 16,-2 6 1-16,1 6-1 15,3 5 1-15,0-1-2 16,4 0 2-16,-2-2-6 15,3-7-47-15,-2-13-66 16</inkml:trace>
  <inkml:trace contextRef="#ctx0" brushRef="#br0" timeOffset="4515.29">27854 9863 180 0,'-18'-16'11'0,"0"1"4"15,-1 2 21-15,1 4-25 16,-3 2-6-16,2 3-3 0,-1 2-1 16,0 2 0-16,4 0 1 15,-4 0-2-15,1 8 1 16,1 4 1-16,-2 3-2 15,2 4 0-15,-2 3 0 0,3 2 0 16,-3 5-2-16,6 0 2 16,-1 3-1-16,6 0-16 15,-2 2 15-15,4 2 2 16,0 1 0-16,2 2 1 16,1 1 0-16,4-2-2 0,0-2 1 15,0 3 0-15,11-2 0 16,1-2 0-16,6 0 1 15,4 0 16-15,7 1-17 16,0-2 1-16,5-1 1 16,3-4 10-16,4-3 2 15,3-7-8-15,4-4-1 0,2-5 0 16,0-2-1-16,4-6-1 16,5-2 1-16,-1-4-1 15,0-10 0-15,-1-3-1 16,-4-2-2-16,2-3 2 15,-7-2-2-15,-3-1 0 0,-1-5 1 16,-7 1-1-16,1-1 0 16,-6-6 1-16,-2-1-1 15,-3-5 1-15,0-2 0 16,-6-2-2-16,-6-1 2 16,0 1-2-16,-6 3 1 0,-6 0 2 15,-3 2 9-15,0 2 0 16,-3 0-4-16,-10-1-2 15,-5-1-3-15,-4 4 0 16,-3-1 0-16,1 4-1 16,-10 1 0-16,0 2 0 0,-5 6-2 15,0 2 0-15,-3 5 1 16,-2 2 2-16,-1 0 0 16,-5 6 2-16,1-1 0 15,-3 4 1-15,0 1-1 16,1 3 0-16,2 3-2 15,0 0 1-15,2 2-1 0,0 6-2 16,3 5 1-16,-2 1-1 16,4 4-1-16,3 0 2 15,2 3 0-15,5 4-1 16,3 3-17-16,8 4-40 0,-1-1-28 16,10-4-79-16</inkml:trace>
  <inkml:trace contextRef="#ctx0" brushRef="#br0" timeOffset="6890.8967">27911 10071 61 0,'-3'-11'90'16,"-1"0"-78"-16,1 1 23 0,1 0 22 16,0 4-37-16,2 4 3 15,0 0-10-15,0 2-6 16,0 0-14-16,7 10 6 15,2 8 1-15,3 8 1 16,-2 6-2-16,2 7 1 16,1 3 0-16,-1 3 4 0,0-2-2 15,2-7-2-15,-1-4 0 16,-1-9-24-16,-2-9-13 16,2-8-60-16</inkml:trace>
  <inkml:trace contextRef="#ctx0" brushRef="#br0" timeOffset="7187.7275">28125 9932 349 0,'2'-6'8'0,"-2"3"3"15,2 3-10-15,1 5-7 16,5 11 6-16,2 5-2 0,1 4 2 16,2 4 0-16,-1 3 2 15,1 0-2-15,-1-2 1 16,2 1-1-16,1-2 0 16,-1-1 2-16,-1-3-2 15,0-2 3-15,-8-2-3 16,-4-5-20-16,-1-1-64 0,-6-11-28 15</inkml:trace>
  <inkml:trace contextRef="#ctx0" brushRef="#br0" timeOffset="7328.3508">27925 10305 320 0,'0'-9'-13'16,"3"-11"32"-16,21-3-10 15,6-1-3-15,15-2-5 16,2-3-22-16,-1-1-93 0</inkml:trace>
  <inkml:trace contextRef="#ctx0" brushRef="#br0" timeOffset="9000.3631">27937 9648 206 0,'1'2'38'0,"-1"-2"-32"16,0 0-6-16,0 0 9 15,2 0 20-15,-2 0-14 16,0 0-3-16,2 0-1 16,0 0 5-16,1 0 5 0,3 0-2 15,1-6-5-15,-2-1-4 16,2-2-3-16,-1-1 2 16,-2-5-1-16,0-1 3 15,-3-3-4-15,-1-5 2 16,0-4 0-16,0-5-5 0,2-4-1 15,0-4-2 1,0-4 2-16,1-5-4 0,0-6 2 16,1-2-1-16,-2 0 1 15,-1-5-1-15,1 1 0 16,-2-2 3-16,0 0-2 0,0-2 1 16,0 0 1-16,0-4-1 15,0 0 1-15,0-1-2 16,0 0-1-16,0 1 0 15,0 2 0-15,0 4 0 16,0-1 0-16,5 3 2 16,0 6-2-16,4 3 4 0,-1 0-3 15,2 1 3-15,2 4-3 16,0 0 0-16,0 8 1 16,0-4-1-16,-1 7-1 15,1 1 0-15,-3 2 0 16,1 4 0-16,-2 1 2 0,-1 6-2 15,0 3 0-15,1 5 0 16,-2 2 0-16,-5 6-1 16,3 2-13-16,-1 5-23 15,-3 0-8-15,0 0-23 16,0 5-28-16,-8 2-21 0</inkml:trace>
  <inkml:trace contextRef="#ctx0" brushRef="#br0" timeOffset="9437.8228">27621 7714 215 0,'-5'0'1'0,"1"-7"39"16,1-4-15-16,3 1 1 16,7-6-14-16,5-4-6 15,8-1-5-15,4-4 0 16,2-5 2-16,4-1-1 0,4-1 5 16,3 0 1-16,-3 0 0 15,3 2 0-15,-4 1 0 16,-3 2-3-16,1 4 0 15,-6 2 0-15,-1-1-2 0,-4 6 1 16,1 2 9-16,-4 5-8 16,3 5-4-16,5 4-2 15,2 0 1-15,4 16-1 16,3 9 0-16,3 7 0 16,3 6 0-16,3 8 1 15,-2 4 0-15,3 0 1 0,-6 4 0 16,-3-3-12-16,-9-1-44 15,-11-8-59-15</inkml:trace>
  <inkml:trace contextRef="#ctx0" brushRef="#br0" timeOffset="10906.4685">28205 6257 247 0,'-4'-9'11'0,"-1"0"3"16,-1 4 0-16,-1 1 0 15,-2 2-4-15,-6 2-3 16,-1 0-5-16,-5 4 0 16,-3 7 2-16,-3 3-3 0,1 6 0 15,-1 5-2-15,0 5 3 16,0 9-2-16,1 7-1 16,1 8 0-16,4 5 0 15,6 5 0-15,3 4-2 0,5-1 0 16,7 0 1-16,0-2 1 15,7-5-1-15,5-3 2 16,7-9 0-16,4-7-2 16,5-5 0-16,12-3-9 15,6-6 10-15,5-5 8 0,7-6-2 16,5-6-2 0,1-10 0-16,2 0-2 0,-1-10 1 15,-1-12-2-15,-1-10-6 16,-3-4-2-16,-5-3 7 15,0-5 1-15,-4-5 1 16,-4-2 0-16,-1-3 0 16,-5 2 2-16,-9-5-2 0,-7 2-1 15,-7-6 1-15,-7 1-1 16,-9-4 1-16,-2-1 3 16,-7 1-1-16,-13 2 2 15,-9 5-1-15,-9 5 7 0,-9 4-2 16,-9 7 2-16,-7 3-2 15,-6 8 2-15,-3 7 1 16,1 7-7-16,0 8-2 16,5 8-1-16,1 2-1 15,4 14-1-15,5 11 0 16,2 5-1-16,6 6-21 0,1 6-15 16,8 6-16-16,3 2-18 15,9 0-15-15</inkml:trace>
  <inkml:trace contextRef="#ctx0" brushRef="#br0" timeOffset="12187.6426">28630 5693 72 0,'-8'-14'69'16,"1"-4"-60"-16,0 2 11 15,0 3-1-15,0 3-3 16,0 1-3-16,-4 1-3 0,2 7-4 15,-4 1-2-15,1 0-4 16,-1 7 0-16,4 7 2 16,2 6-6-16,4 8 0 15,3 3-2-15,3 5-2 0,13-3 4 16,6-1 0-16,5-3-4 16,5-11 10-16,6-5-1 15,7-12 4-15,1-1 2 16,3-5-3-16,1-13-4 15,-5-5-16-15,-6-4-19 16,-6-5 10-16,-13-2 22 0,-11-3 9 16,-8 1 1-16,-1 0 23 15,-14 0 4-15,-9 6-5 16,-4 3 20-16,-6 10-30 16,-6 4-9-16,-4 13-5 15,-4 0-4-15,-2 16 0 0,-2 13 0 16,2 6-1-16,6 13-2 15,5 6-54-15,6 0-37 16</inkml:trace>
  <inkml:trace contextRef="#ctx0" brushRef="#br0" timeOffset="15859.2385">27921 13368 56 0,'-2'1'10'0,"2"1"-5"16,0-2-9-16,2 0-1 16,7 0 16-16,1-3-25 15,5-7-34-15</inkml:trace>
  <inkml:trace contextRef="#ctx0" brushRef="#br0" timeOffset="16671.6858">27869 13511 254 0,'0'0'18'0,"0"0"-3"16,0 0-27-16,8 0 13 16,5-3 4-16,3-4-1 15,6-3 1-15,5-1-2 0,2 3 1 16,3-5-1-16,0 4-3 16,2-1 0-16,-1-1-17 15,-3 3-23-15,-3-2-24 16,-3 0 17-16,-7 1-52 15</inkml:trace>
  <inkml:trace contextRef="#ctx0" brushRef="#br0" timeOffset="16937.3125">27906 13501 166 0,'0'0'106'15,"11"-4"-76"-15,5-9-23 0,10 1-7 16,4-2 2-16,8-3-1 16,2 2-2-16,2 0 2 15,1 1-45-15,-4 3-19 16,-5 1 2-16,3 2 3 15,-8-4-28-15</inkml:trace>
  <inkml:trace contextRef="#ctx0" brushRef="#br0" timeOffset="17109.1623">28079 13461 222 0,'-4'0'7'0,"4"0"-5"15,9-2-101-15,15-11 20 16</inkml:trace>
  <inkml:trace contextRef="#ctx0" brushRef="#br0" timeOffset="18140.5063">28230 13160 272 0,'0'0'28'0,"0"-3"2"16,0-1-18-16,0 2 3 15,0 1-6-15,0 1-3 16,0 0-4-16,0-3-3 16,0 3 1-16,0 0 0 15,2 0-1-15,1 0-1 0,2 10 2 16,0 4 0-16,1 4-1 16,0 7 3-16,-1 1 2 15,0 6 1-15,2 0 1 16,0-3-2-16,3-4-1 15,0-6 0-15,1-4-3 16,2-6 1-16,-1-2 0 0,3-6 0 16,1-1 1-16,0 0 0 15,2-8 1-15,0-5-10 16,-1-3-12-16,0 0-31 16,-5-1-48-16,-2-3-86 15</inkml:trace>
  <inkml:trace contextRef="#ctx0" brushRef="#br0" timeOffset="18359.2598">28305 13344 307 0,'-5'3'36'0,"1"-3"-8"16,4 0-18-16,0 0-5 0,0 0-12 15,7-5 13-15,4-3-9 16,3 0 2-16,2-3-12 16,1 2-20-16,-2-3-15 15,-2 1-47-15,0-1-12 16</inkml:trace>
  <inkml:trace contextRef="#ctx0" brushRef="#br0" timeOffset="18515.5137">28490 13182 295 0,'2'-4'24'0,"1"-3"-22"16,2 0-30-16,1 0-41 16,3-4-4-16,0-2-36 15</inkml:trace>
  <inkml:trace contextRef="#ctx0" brushRef="#br0" timeOffset="18749.8342">28563 13058 227 0,'0'0'70'0,"0"-3"-19"16,-2 1-19-16,1 0-8 16,1 2-6-16,0 0-4 15,0 0-11-15,3 6-4 16,7 6 0-16,-2 4 1 15,3 7 2-15,4 2 0 16,-3 0-1-16,3 2 0 0,-3-2 0 16,3-2-2-16,-5-5-21 15,2-4-30-15,-4-7-73 16,-2-7-60-16</inkml:trace>
  <inkml:trace contextRef="#ctx0" brushRef="#br0" timeOffset="19218.5858">28445 13372 196 0,'0'0'55'15,"0"0"-30"-15,0 0-14 16,0 0 4-16,0-4-8 0,6-5-4 16,1 2-2-16,1 1 1 15,0-1 0-15,-1 1 7 16,-2 1 1-16,1 1-5 15,-1 2-3-15,-4 2-1 0,1 0-4 16,-2 0-20-16,0 0-27 16,0 0-17-16,0 0-28 15</inkml:trace>
  <inkml:trace contextRef="#ctx0" brushRef="#br0" timeOffset="19749.7973">28488 13322 295 0,'0'0'35'15,"0"0"-12"-15,0 0-11 16,0-4-2-16,5 0-7 15,2-2 0-15,-1-1-2 0,3-2 1 16,3 1-1-16,0 2-1 16,-4 0 0-16,1 2 0 15,1 1-4-15,-7 2-14 16,1 1-31-16,-4 0-11 0,0 0-37 16</inkml:trace>
  <inkml:trace contextRef="#ctx0" brushRef="#br0" timeOffset="22187.0707">30555 12259 215 0,'-7'-2'31'16,"-2"0"-22"-16,-1 2-5 15,2 0-3-15,-1 0 1 0,-6 0 0 16,1 6-2-16,-2 3 3 16,-5 1 2-16,-3 3 8 15,-5 5-1-15,1 0-5 16,-5 3 7-16,1 4 1 15,2 2 5-15,1 3-3 16,2 2-1-16,3 6-3 0,5 4-5 16,1 5-5-16,4-1-1 15,6 6 0-15,3 0-1 16,3 3 0-16,2 0 1 16,0-1-2-16,10-6 2 15,7-1-2-15,5-7 0 16,5-3 1-16,9-6 0 0,6 0 4 15,7-8 2-15,9-6 1 16,5-2-1-16,5-6-3 16,5-4 1-16,6-5-1 15,3 0-4-15,5-11 1 16,4-7-1-16,1-4 0 0,-1-5 0 16,-3-3 0-16,-3-3-1 15,-5-1-4-15,-5-1-2 16,-7-6 0-16,-2-1 0 15,-7-4-4-15,-6-2-3 0,-7-4-1 16,-9 0 11-16,-10 1 3 16,-8 1 4-16,-11 1 10 15,-8 3 3-15,-1 5 3 16,-15 4-2-16,-8-1-5 16,-6 5-5-16,-6 2-5 15,-9 2-1-15,-1 1 0 0,-10 5-2 16,-7-2-4-16,-2 4-2 15,-1-1 5-15,-6 4 2 16,-3 3 0-16,-5 3 1 16,0 7-2-16,-3 5 2 15,-2 0-2-15,-3 9 2 0,8 5-1 16,2 4 0-16,3 3-1 16,7 4 1-16,6 2 0 15,6 6-1-15,5 2 0 16,5 4-2-16,12 6-30 0,5 0-12 15,9-5-32-15,10-4-65 16</inkml:trace>
  <inkml:trace contextRef="#ctx0" brushRef="#br0" timeOffset="22577.6681">30626 12504 358 0,'0'0'46'15,"0"0"-23"-15,8 1-21 16,8 8-2-16,9 2-2 0,6 5 0 16,4 5 2-16,1 2 0 15,4 1-1-15,0-1 2 16,-3 0-1-16,-1-1 1 15,-2-6-2-15,-7-2-38 16,-3-5-41-16,-8-9-55 0</inkml:trace>
  <inkml:trace contextRef="#ctx0" brushRef="#br0" timeOffset="22827.6492">30882 12423 358 0,'-17'6'7'15,"0"0"-4"-15,-3 7-3 0,1 8 0 16,-1 6 1-16,1 4 3 16,-1 3-1-16,5 3 0 15,2-3-3-15,2 1 0 16,4-2-1-16,3-5-1 15,4-3-35-15,0-9-61 16,0-5-33-16</inkml:trace>
  <inkml:trace contextRef="#ctx0" brushRef="#br0" timeOffset="23249.5439">31242 12585 100 0,'0'0'263'16,"0"0"-251"-16,0-3 10 15,0 1-11-15,0 1-5 16,0 1-5-16,0 0-1 0,0 0 0 16,0 3-1-16,0 8 0 15,0 1 2-15,5 4-2 16,0 6 2-16,-2-1 1 16,3 2 2-16,-1 1-2 15,0-2 0-15,5 2-1 0,-2-6 0 16,5-2 0-16,-2-2-1 15,1-3 2-15,1-4-2 16,-1-2 0-16,2-1 1 16,-1-4 0-16,-2 0-1 0,-2 0-1 15,2-9-16-15,-1-2-22 16,-4-3-17-16,-5-2-74 16</inkml:trace>
  <inkml:trace contextRef="#ctx0" brushRef="#br0" timeOffset="23468.2321">31120 12744 34 0,'0'0'305'16,"17"0"-263"-16,6-11-39 15,10-3-1-15,4 2 0 16,8-6-26-16,-2 0-24 16,2-7-102-16</inkml:trace>
  <inkml:trace contextRef="#ctx0" brushRef="#br0" timeOffset="25921.3255">27601 13852 132 0,'-5'0'17'0,"-1"0"-7"15,1 0-3-15,3 0-6 16,-1 0 0-16,0 0 0 16,1-2 0-16,1 0 0 15,1 1-1-15,0-1-14 0,-2-2-51 16</inkml:trace>
  <inkml:trace contextRef="#ctx0" brushRef="#br0" timeOffset="28139.9198">30639 12243 251 0,'-3'0'27'0,"1"0"9"16,-1-3-16-16,1 3-3 15,2-2-12-15,0 0-2 16,0 2-2-16,0 0-2 0,0 0 0 16,0 0-2-16,0 0-8 15,0 0-9-15,0 0-7 16,0 0-2-16,0-2-29 16,0 0-3-16,0-1-52 15</inkml:trace>
  <inkml:trace contextRef="#ctx0" brushRef="#br0" timeOffset="28327.4002">30638 12230 300 0,'0'0'11'0,"0"0"-9"15,0 0-20-15,0 2-60 16,3-2 29-16,2 0-17 0</inkml:trace>
  <inkml:trace contextRef="#ctx0" brushRef="#br0" timeOffset="29108.6004">30562 13087 283 0,'-7'2'8'0,"2"-2"-2"16,1 1-6-16,4 3 0 16,0-2-21-16,0 2 0 15,0-3 14-15,2 1-14 16,5 0 18-16,1 0 0 16,4-1 14-16,2-1-2 0,4 2-6 15,0-2 0-15,2 0-1 16,0 0 0-16,5 2 1 15,-1-2-2-15,3 0 12 16,1 0-7-16,2 0-1 16,4 0 0-16,0-4 4 15,2-1-1-15,6-4 1 0,-3 0-4 16,6 2 4-16,0-2-5 16,-1 2-1-16,-2 2 2 15,-3 1-1-15,-1 1-3 16,-4 0-1-16,-2 2 1 15,-5-1-1-15,0-2-4 0,-3 3-6 16,-4-1 2-16,-3 0-9 16,-3 0-25-16,-7 1 0 15,-4 1-22-15,-3 0-71 16</inkml:trace>
  <inkml:trace contextRef="#ctx0" brushRef="#br0" timeOffset="29514.8196">30639 13229 135 0,'-16'1'92'0,"5"2"-81"0,4-3 7 15,2 0 4-15,5 0 7 16,0 0-18-16,5 0-12 16,8 0 9-16,5-4-3 15,6-3-3-15,3 0 4 16,8 0-2-16,1-4 1 16,5 3 6-16,6-2-3 0,-2 0-1 15,2-1-4-15,-3 3-2 16,-1-2 0-16,-3 3 1 15,-2 0-3-15,-6 0 3 16,-2 3-2-16,-6-1 0 16,-3 2 0-16,-4 1 0 0,-5 2 0 15,-3 0-13-15,-3 0-19 16,-5 0-22-16,-1 0-45 16,-1 0-63-16</inkml:trace>
  <inkml:trace contextRef="#ctx0" brushRef="#br0" timeOffset="30436.7529">30056 13042 97 0,'-2'0'72'0,"-1"0"-65"0,1 0-3 16,2 0 0-16,-2 0 14 15,2 0 24-15,0-2-22 16,0 2 0-16,0-1-5 16,0-1-10-16,0 2-3 15,0 0 1-15,0 0-3 0,0-2-6 16,0 2 6-16,0 0 4 16,0 0 1-16,0-2-4 15,0 2-3-15,-3-1-5 16,0 1-9-16,-4 0-28 15,0-4-51-15</inkml:trace>
  <inkml:trace contextRef="#ctx0" brushRef="#br0" timeOffset="32702.224">28608 12764 202 0,'-1'0'19'0,"-3"0"25"0,1-6-17 15,3 1-4-15,-2 0-4 16,2-2-3-16,0-1-8 16,0-2-3-16,0 1-3 15,0 0 2-15,0 0 2 0,0 0 1 16,0 2 1-16,0 0-4 15,-2 0-2-15,2-2 1 16,0 2-3-16,-2 0 2 16,2-4-2-16,0 2 0 15,-2-2 0-15,-2 0-2 0,3 1 1 16,-3-2 0-16,1 0 1 16,-3 2-1-16,1-3 1 15,-1 1 0-15,-1 1 0 16,2-3 0-16,0 0 0 15,-4 0 0-15,-1-1 0 16,3 1 0-16,-1 1 0 16,-4-1 0-16,4 3 0 0,-3 1 2 15,1-1-1-15,2 6 2 16,-3-2-3-16,3 1 1 16,-4 3-2-16,2-1-2 15,-1 2 0-15,0 2-1 0,0-2 0 16,-3 2 4-16,1 0-1 15,-3 0-1-15,0 0 2 16,-4 0 1-16,3 4-1 16,-7 2 1-16,2-1-1 15,-5 2 0-15,3 0 0 0,-5 2 0 16,-1 0 1-16,-3 1-1 16,0 1 2-16,-1 2 0 15,0-2-1-15,0 1 2 16,0 1-3-16,0 1 1 15,3-2-1-15,-1 2 0 16,3 1 1-16,2-1-1 0,-2 0 0 16,4 3 0-16,1 0 0 15,0-1 0-15,2 2-1 16,-3 3 1-16,6-1 0 16,-3 2 0-16,5-1-1 0,4 0 1 15,0 2 0-15,-3-1 0 16,5-1-2-16,2 5 2 15,-2-2-1-15,1 2 1 16,0 0 0-16,0-1 0 16,3 2 0-16,-3 0 0 15,3-2-1-15,2 0 1 0,0-4-1 16,5 3 0-16,-2-4-1 16,2 2 0-16,0 1 0 15,3 0 0-15,3 1 2 16,1 2 0-16,2 1 0 15,0 2 0-15,0 1-2 0,2-2 2 16,1 1 0-16,5-1 0 16,-3-3 0-16,4 0 0 15,-2-2 1-15,0 1-1 16,2-3 0-16,2-1 0 0,0-1 0 16,1-3 0-16,4 1 5 15,0-2-3-15,3 0-2 16,2-3 4-16,1 3-2 15,1-1 0-15,2-3-1 16,0 3 0-16,2-2-1 16,-1 1 1-16,4-4-2 15,0-4 2-15,0-1-1 0,2-4 4 16,3 0-3-16,-5-6-1 16,7-5 0-16,-4-1-1 15,-1-2 2-15,3-2 0 16,0 1-1-16,2-1 0 0,-2-1 0 15,-3-1 0-15,1 0 0 16,1-3 0-16,1-3 0 16,-2-1 1-16,3-3 0 15,0-2-2-15,0-2 3 16,-5 3-2-16,-3 0 1 0,-3 1-1 16,-7 2 0-16,-5-3 0 15,-3 0 1-15,-4 1-1 16,-3-4 1-16,-5-4 3 15,5-2 0-15,-7-5-3 16,-2 0 0-16,-1 3-1 16,-2-2 0-16,0 7 0 0,-5 1 1 15,-5 6-1-15,-4-1 1 16,1 4-1-16,-8 2 4 16,1 1 0-16,-1-3 1 15,-2 4 3-15,-4-2-2 16,0-1 2-16,0 1-2 0,0 0-4 15,-2 0 1-15,3 2-1 16,-5-1-1-16,8 0 1 16,-8 5 1-16,2 1-2 15,1 1 1-15,-3 5-3 16,-1-1 2-16,-1 2 1 0,-1 2-2 16,-1-2 1-16,-4 2-1 15,3 2 1-15,-1 1 0 16,-1 1 1-16,3 1-2 15,-4 2 1-15,0 0 1 16,2 0-1-16,-5 3 0 0,-1 8-2 16,0 2 1-16,1-1 0 15,1 1 0-15,2 2 0 16,3 1 1-16,1-1-1 16,3 2 0-16,1 0-2 15,1 1 3-15,4-1-1 16,-1 1-1-16,3 0 2 0,-1 2-2 15,3-2 0-15,3 5 1 16,-1 0-1-16,4 2 0 16,1 5 0-16,3 4 1 15,1 4-3-15,4 3 4 16,2 2-2-16,1 1 0 0,2 2 2 16,2 1-1-16,0-2-1 15,0 3 1-15,6 0-4 16,1 2-9-16,1 1-4 15,5 4-2-15,-2 1-4 16,5 0-9-16,-2-9-40 0,3-7-72 16</inkml:trace>
  <inkml:trace contextRef="#ctx0" brushRef="#br0" timeOffset="34374.2271">30736 12180 182 0,'-1'0'26'0,"-1"0"-3"16,2 0 3-16,-2 0-11 16,2 0-12-16,0 0-5 15,0 0 0-15,0 0 0 16,0 0 2-16,0 0 3 16,0 0-4-16,0 0 5 15,0 0 9-15,0 0 1 0,0 0 1 16,0 0-2-16,0 0-3 15,0 0 4-15,0 0 3 16,0 0-7-16,2-1-4 16,-2-6-2-16,3-1-1 0,-1-4 1 15,1-2 0-15,-1-2-1 16,0-6-3-16,-2-1 3 16,0 0-1-16,0-6 2 15,0-3-3-15,0 0 0 16,-2-11-1-16,-1-1 0 15,-1-6 2-15,-1-5-2 16,0-3 0-16,0 1 2 0,-2 2 0 16,0 5 3-16,-1 4 1 15,1 3 4-15,-3 5-2 16,1 1-1-16,1 0-3 16,0 1-1-16,1 0-1 0,0-5 0 15,0-1-2-15,0-2 0 16,-1-2 0-16,1-2 1 15,0 0-2-15,-4 3 2 16,4 4-1-16,-2 4 1 16,0 3 6-16,1 2 0 0,2 1-4 15,-1 2 0-15,1 0-2 16,-1 2 0-16,1 1 1 16,3 4 0-16,-3 2 1 15,3 4-1-15,1 2-1 16,1 6-1-16,-1 2 1 0,2 4-1 15,-2 2-9-15,0 0-17 16,1 0-44-16,-4 8 32 16,0 0 21-16,0 5-9 15,-1-2-7-15,0 3-18 16,-6-2 9-16,0 1-15 0,0-1-30 16</inkml:trace>
  <inkml:trace contextRef="#ctx0" brushRef="#br0" timeOffset="34686.7049">30348 10737 91 0,'-10'6'18'0,"1"-2"17"16,4-2-11-16,0-1-3 0,2-1-2 16,3 0 4-16,0 0 21 15,0 0-17-15,0-9-17 16,6-3-5-16,4-3 8 16,-1-3-11-16,0-6 1 15,2-1 1-15,0-2 3 16,0 0 4-16,-2 4-2 0,1 2 1 15,3 1-2-15,-2 4-3 16,-1 3-1-16,3 3-1 16,-4 0-3-16,1 5 0 15,0 2 0-15,-1 3 0 0,1 0-2 16,2 3-2-16,0 10 0 16,3 7 0-16,0 7 2 15,4 3 3-15,0 2-1 16,4 5 0-16,1-3-22 15,1-6-23-15,-2-12-79 16</inkml:trace>
  <inkml:trace contextRef="#ctx0" brushRef="#br0" timeOffset="35827.2425">30402 9503 155 0,'-12'-7'6'0,"-5"-1"16"16,2-2 8-16,0 3-22 16,-1 0 35-16,-1 4-35 15,2 3-6-15,-2 0-1 16,0 0-1-16,0 0 0 15,-1 8 1-15,-1 3-2 0,-1 2 1 16,-2 4 0-16,1 5 0 16,-3-1 1-16,-3 4 0 15,4 0 1-15,-2 4 2 16,4 2-2-16,0 2-1 16,6 3 1-16,2 5-2 15,4-1 0-15,2 5 0 0,3 2 0 16,3-3 0-16,1 2 1 15,0-1-2-15,0 0 0 16,5-4 1-16,7 2 1 16,5-4 0-16,2 0-1 15,4-3-1-15,6-2 3 0,2-4-4 16,6-3 3-16,1-2 1 16,4-6-3-16,2 1-4 15,3-4 9-15,1-5 10 16,3-2-10-16,1-4 3 0,0-5-2 15,4 0 0-15,3-11 1 16,0-5-4-16,4-1 0 16,2-7 0-16,1-1 1 15,-2-3-3-15,-4-2 0 16,-4-5 1-16,-8 0-1 16,-5-5 1-16,-7 0 1 0,-2-7 4 15,-7 1 2-15,-2-6-1 16,-1 0-5-16,-4 0 0 15,-4 1-4-15,-4 3 6 16,-4 3-5-16,-7 5 7 16,-1 3-4-16,0 5 0 0,-11 0 1 15,-1 1 0-15,-5 1-2 16,-4-2 1-16,0 2-1 16,-5-2 0-16,-1 0 1 15,-2 1-2-15,-3 1 0 16,-2 3-1-16,-5 1 1 0,-4 2-1 15,-4 6 0-15,-2 5-4 16,-4 4 2-16,-3 2 3 16,0 6 0-16,-1 1 0 15,1 0-1-15,4 8 3 16,-5 3-2-16,3 9 2 16,1 2-2-16,2 6-2 0,0 1 2 15,2 7 0-15,3 2 0 16,4 4 0-16,3 1-2 15,7 2-21-15,3 2-7 16,10 2-21-16,7 1-21 16,7 0-5-16</inkml:trace>
  <inkml:trace contextRef="#ctx0" brushRef="#br0" timeOffset="36170.9717">30317 9812 327 0,'-3'-4'4'15,"-1"-1"9"-15,4 1 12 16,0 4-7-16,0 2-17 16,7 10-3-16,5 10 1 0,2 6 1 15,2 10 0-15,2 3 0 16,2 2 1-16,2-2-1 16,-3-2 1-16,3-5-1 15,0-5-16-15,-2-6-25 0,-1-11-33 16,-1-8-69-16</inkml:trace>
  <inkml:trace contextRef="#ctx0" brushRef="#br0" timeOffset="36452.1991">30607 9689 368 0,'0'-18'-9'0,"-2"0"23"15,2 7 2-15,0 4 1 16,0 7-9-16,0 0-8 0,4 7-3 16,5 11 3-16,2 7-2 15,-1 7 2-15,3 6 0 16,0 1 0-16,1 2 0 16,1-2 0-16,-3-3 1 0,0-4-1 15,1-3 1-15,-3-6 0 16,-3-4-1-16,1-1-19 15,-4-3-13-15,-4-5-40 16,0-5-49-16</inkml:trace>
  <inkml:trace contextRef="#ctx0" brushRef="#br0" timeOffset="36639.7248">30453 10051 271 0,'-9'-5'29'0,"3"-8"6"16,4-1-7-16,2 1-11 15,8-1-12-15,6-2-10 16,8 0 3-16,7 0 2 0,1 0-40 16,4-4-45-16,-2-1-110 15</inkml:trace>
  <inkml:trace contextRef="#ctx0" brushRef="#br0" timeOffset="37577.1341">30733 13284 364 0,'-7'0'9'0,"-1"0"-3"16,4 0-5-16,4 0 0 16,0 0-2-16,0-4-5 15,10 3 3-15,2-2 4 16,7-2 0-16,1 2 0 15,8-5 0-15,2 1-2 16,6-2 0-16,4 0-1 0,1-4 2 16,5 1-2-16,1-2 3 15,4 1-1-15,-7 1 0 16,-1-1 0-16,-3 6 1 16,-4 0-2-16,-5 2-1 15,-1 1-6-15,-5 1-5 0,1 1-3 16,-5 2 4-16,-6 0 2 15,-2 0-26-15,-4 0-16 16,-4 0-6-16,-5 0-35 16</inkml:trace>
  <inkml:trace contextRef="#ctx0" brushRef="#br0" timeOffset="37936.5055">30680 13308 287 0,'0'0'27'0,"7"0"-23"0,8-8 6 16,7-3-10-16,4 0 6 16,7-3 5-16,1 1 4 15,2 2-1-15,-4-1-4 0,-1 5-7 16,-4 0-2-16,-2 5-1 16,-4 0 1-16,-4 0-1 15,0 2 1-15,-2 0-3 16,-3 0-4-16,-2 0-22 15,0 0-3-15,-6 0-32 0,-4 0-49 16</inkml:trace>
  <inkml:trace contextRef="#ctx0" brushRef="#br0" timeOffset="40592.5233">28639 10178 94 0,'0'0'35'0,"0"-4"2"16,0-1-11-16,0 1-9 16,0 0 11-16,0-1-18 0,0 0-2 15,0 3-1-15,0-1 5 16,0-1 2-16,2 2 1 16,-2 0-5-16,0 2-3 15,0 0-1-15,0 0-6 16,0 0 5-16,0-2-1 0,0 2 0 15,0 0-1-15,0-1 4 16,0 1 3-16,0-2-3 16,0 0-4-16,0 0-1 15,1 1 0-15,1 1-2 16,3-4 0-16,1 3 0 0,3-1 0 16,-2 0 0-16,5-2 2 15,3 0-2-15,3 1 0 16,2 0 0-16,3-5 0 15,-1 5 0-15,4-1 1 16,1-1-2-16,2 1 1 16,-4-1 0-16,3 0 0 0,-1 1 0 15,1-2 1-15,1 3-2 16,2-2 2-16,-2 1 0 16,-2-1-2-16,7 1 2 15,-7 1-1-15,7-1 1 16,-4 2-1-16,1 0-1 15,-2 1 2-15,3-1-1 0,-3 2 0 16,0-2 0-16,0 1 1 16,0-1-1-16,-2 0 0 15,2-2 0-15,-4 2 0 0,2 1 0 16,-3-3 0-16,0 1 1 16,-1-1-1-16,1 0-1 15,0 2 1-15,0-1 0 16,-2 1 1-16,0 1-2 15,0 1 2-15,-3-2-1 16,1 0 0-16,-3 2-1 0,-2 0 1 16,-1 0 0-16,-1 0 1 15,-4-2-1-15,-1 2 0 16,2-2 0-16,-1 2 0 16,-2-2 0-16,-2 1 0 15,3 1 1-15,-3-2-1 16,0 2-1-16,1 0 1 0,-1-2 0 15,3 2-1-15,-3 0-7 16,0 0-22-16,-3-3-27 16,-2-3-89-16</inkml:trace>
  <inkml:trace contextRef="#ctx0" brushRef="#br0" timeOffset="41342.4706">29752 9876 92 0,'-2'-5'26'0,"1"1"10"15,-1 0-15-15,2 1-3 16,-2 0-2-16,2 1 1 0,0-4 3 15,0 2 10-15,0 3-22 16,0-3 6-16,0 1 0 16,0 1-2-16,0 0-3 15,0 1 3-15,0-1-2 16,0 2-2-16,0 0 1 16,0 0-4-16,0 0-3 15,0 0-6-15,0 0 2 0,5 0 3 16,1 0 0-16,1 5 0 15,4 2-1-15,1 0 0 16,1 2 0-16,3 0-1 16,1 0-2-16,0 0 4 0,0 0 1 15,-3-2-1-15,2 0-1 16,-4-3 1-16,0 1-1 16,-2-1 1-16,-3-2-2 15,2-1 1-15,-1-1 0 16,-3 2 1-16,-2 0-1 15,1-2 1-15,-1 1-1 0,-1 2 0 16,0-3 0-16,-2 0 0 16,0 1 1-16,0 1-1 15,0-2 2-15,0 2 1 16,0 3-1-16,-5 0 1 0,-4 6 0 16,2 0-2-16,-6 7 1 15,1 3-2-15,-7 6 0 16,-1 5 0-16,-4 9 0 15,-3 2 0-15,0 3 0 16,0 0-15-16,1-6-38 0,3-10-88 16</inkml:trace>
  <inkml:trace contextRef="#ctx0" brushRef="#br0" timeOffset="42529.9199">28576 10196 72 0,'-2'-4'11'0,"1"0"6"15,-3 1-8-15,2 1 2 16,1 0 5-16,-4 2-12 16,4-2 2-16,1 2 0 15,0 0 3-15,0 0-5 16,0 0-6-16,0 0 1 0,0 0 2 16,6 2 1-16,2-2 3 15,1 2 7-15,2-2-4 16,3 0-3-16,0 0 3 15,5 0-6-15,3 0 0 0,-2 0-2 16,6-2 1-16,1 0 0 16,2 1 3-16,3-1-1 15,4 0-1-15,1-1 4 16,2-1-2-16,3-2-1 16,1 0 1-16,2 0-2 0,-4-1 20 15,5 0-19-15,-2 0-1 16,0 2-2-16,-1 1 0 15,-4-2 1-15,-2 1-2 16,2 2 2-16,-7-1 1 16,0 2-5-16,1 0 6 15,-5 1-6-15,5 1 6 0,-6-2-5 16,0 2 2-16,-6 0 2 16,1-2-1-16,-6 2-1 15,-4-2 1-15,-1 2-1 16,-6 0 3-16,-1-1 9 15,0 1 5-15,-4 0 2 0,2-3-7 16,-2 3-6-16,0 0 0 16,1 0 3-16,-1 0-4 15,2 0-4-15,-2 0-1 16,0 0 0-16,0 0 0 16,2 0 1-16,-2-1-1 0,3-1 1 15,3 0-2-15,-1 0 1 16,3-1 1-16,2 0-1 15,-1 1 0-15,1-2 2 16,-2 4-2-16,-1-2-2 16,0 0 2-16,-3 2-1 0,2 0 0 15,-3 0-10-15,1 0-18 16,1 0-18-16,0 2-17 16,-1 0 7-16,1-2-65 15</inkml:trace>
  <inkml:trace contextRef="#ctx0" brushRef="#br0" timeOffset="43107.967">29669 9853 178 0,'-8'0'5'16,"1"-2"12"-16,1-2-2 16,1 2-2-16,1 1 0 15,2-1-5-15,0 0 2 16,2 2 18-16,0 0-20 0,0 0-6 15,0 0-11-15,4 0 5 16,5 0 8-16,5 0 1 16,3 0-1-16,2 2-3 15,1 0 2-15,2 1-2 16,-3 1 0-16,-1 2-1 0,0-3 1 16,-3 2 0-16,3-1-1 15,-4 1 0-15,0 3 0 16,1 0 0-16,-1 1 0 15,1 0-1-15,-3-2-3 16,1 4 5-16,-6-4 0 16,0 0-2-16,-2 2-1 0,-3-2 1 15,0-1 2-15,-2 1 0 16,0 0 1-16,0 4-2 16,0-3 1-16,0 5 0 15,-7 2-1-15,-4 1 2 16,-9 5 1-16,-2 2 0 0,-4 5-1 15,-6 5 1-15,-5 1-1 16,-2 3 0-16,0 1 2 16,-2 1-4-16,-1-3-11 15,3-6-69-15,3-7-36 0</inkml:trace>
  <inkml:trace contextRef="#ctx0" brushRef="#br0" timeOffset="43920.4768">28673 10226 165 0,'3'-2'1'15,"1"-4"27"-15,1 3-20 16,3-1-4-16,3 3-2 15,2-3-1-15,4 3 0 0,1-1 4 16,3-2-3-16,5 4 1 16,2-2-2-16,1 1 1 15,5-1-1-15,5 0-1 16,3-2 2-16,3 1 0 16,5-3 17-16,5 0-17 15,3-4 0-15,7 2 3 0,0-3 3 16,1-2 1-16,1 5 2 15,-6 0-7-15,-5 1-2 16,-5 0-2-16,-2 2 1 16,-6 1 0-16,-5 1-1 0,-4-1 1 15,-5 0-2-15,-2 2 2 16,-6 1-1-16,-1-1 0 16,-5 2 0-16,-1 0 0 15,-6 0 0-15,-1 0-1 16,-1 0-15-16,-4 0-65 15,-2 0-12-15</inkml:trace>
  <inkml:trace contextRef="#ctx0" brushRef="#br0" timeOffset="44576.6639">29715 9908 188 0,'-6'-3'10'0,"3"-3"7"0,-3 2-3 15,4 1-2-15,0 0-10 16,1-3 0-16,-1 5-1 16,0-5 1-16,0 1 4 15,1-1 19-15,-1 1-3 16,0 2-6-16,0-3-2 0,1 2-2 16,1 1-2-16,0 3-2 15,0-4-3-15,0 4-2 16,0-1-2-16,0 1-1 15,0 0-6-15,0 0 1 16,5 0 4-16,2 0-1 0,6 5 6 16,-1 6-3-16,4 1-2 15,2-1 2-15,1 3-1 16,0-1 0-16,1-3 0 16,2-1-4-16,-3 0 6 15,1-2-1-15,0 0 2 0,-4 1-3 16,2-1 0-16,-6-2 0 15,3 1 0-15,-6 0 0 16,1 2 0-16,-3-3 0 16,-2-2-2-16,-2 5 4 15,-3-5-2-15,0 3 1 16,0-1 0-16,-3 4 0 16,-9 2 3-16,-2 5-3 0,-6 2 1 15,-3 5-1-15,-3 4 0 16,0 7 0-16,-1 7-1 15,0 3 0-15,0 2 1 0,0 6-12 16,0-4-35-16,-4-5-81 16</inkml:trace>
  <inkml:trace contextRef="#ctx0" brushRef="#br0" timeOffset="45420.4087">28607 10231 150 0,'8'-5'13'0,"6"-3"-1"16,1 3 0-16,9 0-7 15,-1-2-2-15,10 3 0 16,-1-1-3-16,5 1 0 16,3 1 2-16,3-1-2 15,0 2 1-15,4 1-1 0,-2-3 0 16,4 3 0-16,2-3 1 16,1-4 1-16,6 2-2 15,-2-3 1-15,-3-1 0 16,-2-2 0-16,1 3 0 15,-6-1 6-15,0 1-3 0,-2-1 17 16,0 3-8-16,-3 1-10 16,-2 0 1-16,-3 2-2 15,-4 1 0-15,-3-1-2 16,-4 3 1-16,-1-1-1 0,-3 2 2 16,-5 0-2-16,-1 0 0 15,-6 0-2-15,-2 0-10 16,-4 0-49-16,-3 0-11 15</inkml:trace>
  <inkml:trace contextRef="#ctx0" brushRef="#br0" timeOffset="45967.2232">29727 9942 74 0,'-5'-7'16'0,"-2"-4"-10"16,1 0 9-16,-1 3 3 15,1-2 5-15,1 2-3 16,0-1 0-16,1 4-5 15,1-1-2-15,1 2-7 16,0 1-1-16,1 3-4 0,1-2 1 16,0 1-1-16,0 1 0 15,0 0-3-15,0 0-9 16,0 0 1-16,10 0 13 16,1 3-3-16,3 2 2 15,4 3-3-15,0-1 5 16,4 2-3-16,-1-1 0 0,-1 0 0 15,2-1 1-15,-3 4-2 16,-1-5 1-16,-2 0-1 16,-1 1 1-16,-3 2-3 15,1-2 2-15,-6 0-2 0,0 2 2 16,-3 2-2-16,-1-2-1 16,-3 3 7-16,0 1-3 15,-3 7 3-15,-15 6 0 16,-14 6 1-16,-12 11 2 15,-13 5-3-15,-13 7-1 16,-11 3-1-16,-3-1-7 0,-4-4-62 16,2-4-108-16</inkml:trace>
  <inkml:trace contextRef="#ctx0" brushRef="#br0" timeOffset="47498.3604">28011 10900 40 0,'-13'-9'5'15,"-1"0"24"-15,1 3-2 16,2 1-11-16,-2 0-6 15,4 0-1-15,-1-1 3 16,3 1-1-16,-1-1 5 0,3-1-2 16,-2 0 7-16,3-2 15 15,-1 2-21-15,-3 0 3 16,3 0-5-16,0 0 6 16,1 1-6-16,1 1-3 15,1 2-3-15,0 0-1 16,-1 1 3-16,3 2-1 0,0 0-2 15,0 0-10-15,0 0 1 16,0 6 3-16,7 7 0 16,-2 5 0-16,0 3 0 15,1 5 1-15,1 5 0 16,-3 5 0-16,1 1 1 0,0 6-2 16,-1 0 0-16,1 7 1 15,-1 1-1-15,-2 5 2 16,0 7-1-16,-2 0 0 15,0 9 2-15,0-1 0 16,-4 2-2-16,-3-1 1 0,-2-2-2 16,0-5 2-16,1-4 0 15,3-4-2-15,0-3 0 16,1-1 0-16,-1-4 0 16,5 5-1-16,0-1 2 15,0 0-1-15,0 2 0 0,0 2 0 16,0-2-1-16,0 1 2 15,2-1-1-15,1-4 0 16,1-7 0-16,1-7-1 16,-1-10 0-16,-3-8-32 15,-1-10-20-15,0-9-44 16,-1-7-74-16</inkml:trace>
  <inkml:trace contextRef="#ctx0" brushRef="#br0" timeOffset="48060.826">27529 11223 235 0,'-7'0'3'0,"1"-4"23"0,-1-1-20 15,4-2 1-15,-1-1 1 16,4-2 0-16,0-4-4 16,0-1-1-16,0 1 3 15,0-6-2-15,5 1-3 16,4-5 5-16,6 2-3 16,3-7 0-16,2 0-2 0,3-3 2 15,2 0 2-15,4 4 2 16,-3-3-1-16,-2 6 6 15,-2 4-6-15,-4 3 0 16,-6 6-2-16,-1 2 2 16,-2 5 2-16,-2 5-4 0,2 0-2 15,2 2-2-15,-2 11 0 16,5 4 3-16,3 5-3 16,0 6 1-16,1 5-2 15,4 2 2-15,-1 4-5 16,4 2-32-16,1-5-31 0,-3-8-98 15</inkml:trace>
  <inkml:trace contextRef="#ctx0" brushRef="#br0" timeOffset="50607.7885">30492 9298 101 0,'-4'0'54'16,"1"0"-38"-16,0 0 7 16,-3 0 0-16,2-4-3 15,2 0-1-15,0 2-3 0,-1-2-2 16,3-1 2-16,0 1-5 15,0-2 0-15,0-2 10 16,0 1-12-16,0-3 0 16,0-2-2-16,0 1-2 15,0-4 1-15,0-2 2 16,0-4-4-16,-4-2 2 0,-3-4-1 16,-1-2-3-16,-4-4 1 15,0-3 1-15,-1 2 1 16,1-3-1-16,-2-2-3 15,1-4 1-15,1-5 0 0,0-4 0 16,0-5-2-16,0-4 1 16,4-1-1-16,-2-6 0 15,-1 2 1-15,0-4-1 16,0 2 0-16,-1 0 1 16,-3-1 0-16,0 1-1 15,-2 3 0-15,0-2 0 0,-2 1 1 16,-1 0-2-16,1 0 1 15,-1 2 1-15,-2-4-2 16,3 4 4-16,-1 0-5 16,3 3 4-16,3 3 0 15,-1 0 1-15,5 6 0 16,3 2-1-16,5 0 0 0,0 4-1 16,1 4 0-16,1 2-1 15,0 5 0-15,0 4 1 16,0 1-1-16,-2 9 1 0,-1 1-2 15,-2 4 1-15,2 7-1 16,-3 4-2-16,-1 5-15 16,-1 0-27-16,-7 7-27 15,-3 3-29-15,-5 1-20 16</inkml:trace>
  <inkml:trace contextRef="#ctx0" brushRef="#br0" timeOffset="51060.8526">29421 7238 169 0,'24'-18'3'16,"1"-3"1"-16,8-3 4 16,1 1 3-16,5-1-6 15,-2-3 0-15,0 2-4 16,1 0 1-16,-4 2-1 16,-4-1 0-16,-1 1 0 0,-2 0 3 15,2 1 3-15,-4-3 5 16,-2 4-5-16,0-1 6 15,-4 3 1-15,-5 3 5 16,-3 4-1-16,-6 2 0 0,-1 3-8 16,1 7-3-1,0 0-7-15,-1 2-7 0,5 14 5 16,0 2-1-16,3 7 1 16,5 6 2-16,0 2 4 15,5 5-3-15,3 1 0 16,1 0 0-16,1 1-23 0,-3-7-63 15,0-8-18-15</inkml:trace>
  <inkml:trace contextRef="#ctx0" brushRef="#br0" timeOffset="52232.6472">30106 5793 168 0,'-13'-20'8'0,"-1"2"-5"15,1 5-2-15,1 2 2 16,-1 0-3-16,2 4 2 0,1 3 0 16,0-1-1-16,0 5-4 15,-4 0 5-15,-1 0-1 16,1 0-1-16,-4 1-1 16,-1 7-1-16,0 4 2 15,-2 1 0-15,0 1 0 0,1 4 0 16,1 4 0-16,4-1 0 15,0 2 0-15,2 0 0 16,5 6-1-16,0 3-1 16,1 0 0-16,2 7 2 15,-1 4 0-15,3 1-1 16,0 6 1-16,3-3 2 0,0 1-2 16,0-3-1-16,0-3 3 15,0 1-2-15,6-1 1 16,1-3-1-16,0 2 0 15,3-4 1-15,-1-2 2 0,1 0-2 16,3-2-1-16,5-1-3 16,0 0 5-16,3-1 1 15,6-2-1-15,5-3 4 16,1-2-2-16,2-5 2 16,4-3 3-16,0-5 0 15,5-8 0-15,2-3 1 0,3 0 1 16,-1-5-3-16,2-7-3 15,0-1 3-15,2-3-1 16,-1 2-2-16,-1-4-1 16,2 2 0-16,0-6-2 15,-2 3 0-15,2-5-1 0,-4-2 1 16,-6-3-1-16,-6-5 3 16,-5-4 1-16,-8-7 2 15,-1-3-3-15,-10-2-5 16,0 0 3-16,-2 1-1 15,-3 5-1-15,-4 1-1 0,-1-2 2 16,-2 3-4-16,0-5 0 16,-7 3 5-16,-6 1 1 15,-6 0-3-15,-3 5 5 16,-5 1-5-16,0 3 0 16,-4 4 3-16,1 2-1 0,1-1 1 15,0 2 0-15,0 4-1 16,2 2-1-16,-2 2 0 15,0 3-3-15,-1 4-1 16,-1 2 4-16,-3 0 0 16,-2 3-2-16,1 2 1 15,-2 0 2-15,1 2-2 0,-1 0 0 16,3 3-2-16,1 0 3 16,1 0-1-16,2 0 0 15,-3 0-2-15,-4 3 3 16,0 7-2-16,-2 2 1 15,-2 4 1-15,-3 2-1 0,3 7 0 16,-1 4 0-16,5 5 0 16,3 5-14-16,3 2-47 15,8-4-24-15,2-4-87 16</inkml:trace>
  <inkml:trace contextRef="#ctx0" brushRef="#br0" timeOffset="53607.5525">30079 5686 101 0,'-15'-4'5'0,"3"-1"-4"15,-1 0 4-15,3 0 9 16,-2 1-8-16,-3 2 2 15,2-2-3-15,-1 2 0 16,0 2-3-16,1-1-1 0,-1 1 1 16,1 0-2-16,0 0 0 15,1 5 0-15,-3 3 0 16,3 0-1-16,-1 5-1 16,3 3 1-16,1 5-1 15,0 1-3-15,-2 4 0 0,2 1 5 16,2 2 1-16,-4 1-1 15,2 0-1-15,0 1 2 16,0 3-1-16,2 3 3 16,-4 5 0-16,3 0 2 15,-2 1-3-15,1 2 1 16,2-5-4-16,-1 0 1 0,3-1-1 16,2-1 1-16,3-1 0 15,0-2 0-15,0 0-1 16,0-2 2-16,7 1 3 15,0-1 0-15,2-1-3 0,0-2 1 16,1-2-2-16,3 1 0 16,6-7-6-16,0 4 8 15,8-5 6-15,4 2 6 16,6-7 1-16,3 1-8 16,3-3-1-16,4-2 0 15,1-1-2-15,6-1 1 0,0 0 0 16,1-3-5-16,1-4 3 15,0-3-1-15,-2 0-1 16,-3-3 0-16,0-10 1 16,3-5-1-16,0-3 1 15,1-2-2-15,4-2 1 16,-1 0-2-16,-2-1 1 0,-6 1 2 16,-7-4-2-16,-9-1 0 15,-7-5 0-15,-5 0 12 16,-6-7-1-16,-5-4-1 0,-4 0-5 15,-5-4-4-15,0 2-1 16,-2 2 2-16,0-1 2 16,-4 1-1-16,-3 2 1 15,-4 2-4-15,-3 0 3 16,-3 6 8-16,-4 0 2 0,-4 6-7 16,-5 1-6-1,-1 2 2-15,-1-1-1 0,-4 1 1 16,1-3-1-16,1-1-1 15,-2 3-1-15,-1-1 0 16,-4 4-2-16,1 2 2 16,-3 3 1-16,-3 3 1 15,-3 2-2-15,-4 1 1 0,1 2 1 16,-1 1-1-16,0 2-1 16,3 2 2-16,4 2-1 15,-2 3-1-15,4 2 1 16,3 0 0-16,-3 12-2 0,5 3 2 15,2 6 2-15,4 6-2 16,5 3 2-16,6 7-2 16,5 4-17-16,7 1-53 15,4-5-16-15,6-1-44 16</inkml:trace>
  <inkml:trace contextRef="#ctx0" brushRef="#br0" timeOffset="55154.3014">30546 5729 0 0,'-13'-16'36'0,"2"0"-32"15,-1 1-6-15,-1-2 4 0,1 4 8 16,-3-3 7-16,3 2-3 15,-2 0-3-15,-4 3-3 16,3-1 4-16,1 2-9 16,-3 3 4-16,2 0-3 15,0 4-3-15,-1-1-1 0,-1 0 1 16,2 1 0-16,-5-1-1 16,1 1 0-16,-7-1 0 15,-1 3 0-15,-2 1 0 16,1 0 1-16,1 0-2 15,-2 0 1-15,3 7 0 0,2 1-2 16,2 3 2-16,-1 2 0 16,1 1 0-16,3 3-1 15,2 1 2-15,0 2-1 16,-2 2 0-16,-1 1 1 16,1 2-2-16,-1 0 1 0,-5 4 0 15,2-1 0-15,-1 0 0 16,1 1-1-16,-2 3-1 15,4-1 2-15,-1 0-1 16,0 4 0-16,1 0-4 16,5 1 4-16,2 0 1 15,-1 4 0-15,3-3-2 0,4 1 1 16,1 0 2-16,7 3-2 16,0-3 1-16,0 1 4 15,1-2-2-15,6-1 2 16,3-1-3-16,-3 1 0 15,2-4-4-15,0-2 5 0,4 1-3 16,0-5 1-16,6 2-1 16,3 0-2-16,5 0 10 15,2-1-1-15,3 2-2 16,4-2 0-16,1-1-2 16,-1 1 1-16,3-4-2 0,-2-3 2 15,2-2-3-15,0-4 2 16,3 2-1-16,3-3 0 15,-1-3 0-15,5 1 0 16,3-2 0-16,3-6 0 16,3 1 1-16,-1-4 1 15,-1 0-3-15,2 0 3 0,1-4-3 16,-5-3 1-16,-1-2-2 16,-5-3 1-16,-6-4 0 15,0-6-4-15,-10-5-1 16,-3-3 2-16,-8-4 2 0,-1-5 0 15,-2-2 0-15,-3-1 1 16,-7-4 0-16,-3-1-2 16,0-4 3-16,-5-5 2 15,-6-2 0-15,-6 0 3 16,-5-1 1-16,-6 2 6 16,-4-2 1-16,-3 0-14 0,-3 0 9 15,-2 4-4-15,-2 2-1 16,3 2 4-16,0 8 3 15,-2 6 1-15,0 7-1 16,-1 0-4-16,-3 6-5 16,-5 6-2-16,-2 6 0 0,-1 3-2 15,-2 7 4-15,-5 2-2 16,2 4 0-16,3 10-2 16,1 6-31-16,6 3-22 15,0 0-9-15</inkml:trace>
  <inkml:trace contextRef="#ctx0" brushRef="#br0" timeOffset="56044.8689">30431 6926 81 0,'-9'-18'3'16,"2"4"1"-16,-1-1 2 15,1 3-1-15,0-1-3 16,2 3-1-16,-3 1 3 0,3 0 5 16,0 1 8-16,3 4 3 15,-1 0-7-15,3 2-2 16,-2 2 0-16,2 0-7 15,0 0-11-15,0 0 6 0,0 7 2 16,0 0-2-16,0 6 1 16,0-2-1-16,3 1 2 15,1 1-3-15,-2-3 4 16,1 3 0-16,-1-4-2 16,1-2 2-16,-3 1-4 0,3 0 1 15,-1-1 2 1,-2-2 1-16,3 1-4 0,-3 1 2 15,2-2 0-15,-2 0 0 16,0-3 0-16,0 2 2 16,0-3-2-16,0-1 11 15,0 0 19-15,0 0-5 0,0 0-9 16,0-1-11-16,0-6-3 16,-2-2 0-16,-6-2-3 15,1 2 2-15,-3-1-2 16,-1 0-16-16,0 2-43 15,2-3-55-15</inkml:trace>
  <inkml:trace contextRef="#ctx0" brushRef="#br0" timeOffset="56372.9624">30200 6881 165 0,'0'-3'3'16,"0"-3"5"-16,0 1 8 0,-2 1-4 15,2 2-6-15,-3 2-2 16,3 0-4-16,0 0-4 16,0 0 0-16,0 6 3 15,0 1-11-15,5-2-25 16,2-1-23-16</inkml:trace>
  <inkml:trace contextRef="#ctx0" brushRef="#br0" timeOffset="57716.6166">28581 10299 26 0,'0'0'97'0,"0"-6"-88"16,0 3 2-16,4-1-9 16,3 1-3-16,2-1 5 0,2 3 2 15,1-4 5-15,1-1 2 16,-1 0-1-16,5 1-4 16,-3 2 0-16,3-3-3 15,2 1 1-15,3 1-1 16,1 1 0-16,6-3-3 15,3 3 3-15,2 0-3 0,0-2 0 16,2 2 1-16,1-1-3 16,-2-1 1-16,1 2 1 15,2-3-2-15,-3 1 3 16,5 1 14-16,0 1-13 16,-3-1-4-16,1 1 1 15,-2 1-1-15,-2 0 1 0,-2 2-1 16,-2-1 1-16,4-1-1 15,-8 0 1-15,3-2-1 16,-2 0 1-16,3 1-1 16,-1-2 1-16,0-1 1 0,0 1 5 15,-4-2 7-15,2 3-9 16,-6-1-1-16,-1 0-3 16,-3 3 2-16,-5 0-4 15,0 0 2-15,-4 0 0 16,0 2-2-16,-1 0 2 15,-1 0-2-15,2 0-3 0,-3 0-13 16,0 0-37-16,-2 0-1 16,1 0-26-16</inkml:trace>
  <inkml:trace contextRef="#ctx0" brushRef="#br0" timeOffset="58294.7014">29679 9823 122 0,'-5'1'1'0,"-1"1"1"16,2 0 0-16,1 0-1 15,1 0 0-15,2 1-1 16,0-1-2-16,0 0 2 0,0 1 5 16,3 0 3-16,6 3 1 15,1 0 3-15,4-3 1 16,0 4-4-16,6 0 3 15,0 1-4-15,0 0-4 16,1-1-1-16,-1 3 0 0,0-4-3 16,-1 4 1-16,-4-4-1 15,1 0 1-15,0 1-1 16,-4 0 0-16,1 0 0 16,-2 0 0-16,-1 1 1 15,2 0-1-15,-5 2 0 16,1 0 0-16,-2-1 0 15,-3-2-1-15,-1 4 0 0,-2 0 1 16,0 1 3-16,-2 0 1 16,-8 5 1-16,-1 1-4 15,-4 5 3-15,-2 4-4 0,-8 3 1 16,-2 5 2-16,-4 7-1 16,-3 1-1-16,0 1-1 15,-3 2 2-15,-2 4-29 16,0 0-27-16,0-1-42 15</inkml:trace>
  <inkml:trace contextRef="#ctx0" brushRef="#br0" timeOffset="59575.8556">29011 10253 58 0,'-11'0'17'16,"5"0"7"-16,3-2-10 15,1-2-3-15,2 0 2 16,2 1-10-16,7-4-2 16,3 2 1-16,7-2-6 0,0-1 10 15,4 1-3-15,6 0-3 16,4-2-2-16,6 0 7 16,4 2-3-16,4 0 1 15,2-2-2-15,0 0 1 0,2 2 0 16,-1-2-2-16,-3 2-3 15,2 0 4-15,-5-1-4 16,-4 0-14-16,-1 1-34 16</inkml:trace>
  <inkml:trace contextRef="#ctx0" brushRef="#br0" timeOffset="60091.4319">29749 9903 138 0,'0'0'0'16,"0"-2"6"-16,0 0-1 0,0 0-3 16,0 2 0-16,3 0 0 15,1 0-1-15,1 0-1 16,3 4-2-16,-3 2 0 15,4 0 1-15,1 5 1 16,2-2 1-16,-2 0-1 0,3 4 0 16,1-1 0-16,-4 0 0 15,4 1-1-15,-4-2 1 16,-1-1 1-16,-1 1 0 16,-5-2-2-16,-3 4-2 0,0 1 5 15,-10 5 0-15,-5 3 1 16,-5 6 0-16,-1 4 0 15,-3 6 0-15,1 3-2 16,3 0 0-16,0 6 0 16,-5-3-1-16,0 1-48 15</inkml:trace>
  <inkml:trace contextRef="#ctx0" brushRef="#br0" timeOffset="62169.4497">28617 9849 86 0,'0'-16'31'0,"0"2"-18"15,-2-2 9-15,1 2-7 16,-5 1-7-16,1 2-4 0,0-3-1 16,-5 2-1-16,3-2 1 15,-1 1 4-15,-4-1 0 16,4 1-2-16,-3-1-3 16,0 1 1-16,-1 1 1 15,-2 3-2-15,-3-3-1 0,3 0 0 16,-4-1 2-16,-2 0 3 15,-3-2-3-15,-1 1 0 16,-3 2 3-16,0 1 11 16,-1 1-16-16,-3 3 1 0,2 3-1 15,-5 4 0-15,-2 0 1 16,-1 0-2-16,-5 8 3 16,1 2-3-16,0-2 0 15,-3 3 0-15,3-2 0 16,0 2 1-16,-2 0-2 15,2 1 2-15,2 1-1 0,-2 1-1 16,6 2 2-16,2 0-5 16,1 3 5-16,0 5-1 15,3 2-1-15,-2 7 2 16,6-1-1-16,3 4-1 16,1-1-12-16,5 1 12 0,4 2 0 15,3-7 0-15,3 5-1 16,4-4 1-16,2 2 2 15,0-2-2-15,0 2 2 16,0 0-2-16,0 0 0 16,6 0 1-16,-4 0-1 0,3-2 0 15,2 0 1-15,-2-2-1 16,2 1 1-16,1-3 0 16,3 1-1-16,1-3-5 15,3-1 3-15,2-1 1 16,3 1-3-16,6-4 2 15,1-1 2-15,1-2-2 0,5-1 6 16,1 0-2-16,-2-7 1 16,4 2 1-16,-1 0-2 15,1-1-1-15,1 1 0 16,2-6-1-16,0 1-1 0,5-3 2 16,1-2-13-16,-1-2 10 15,1 0-14-15,-2-7 2 16,-1-7 5-16,-4-3-6 15,-3-2 19-15,-1-2-3 16,-1-1 1-16,-3 0 11 0,1-4-2 16,-3 5-8-16,1-3-2 15,0 1-1-15,-2 0 3 16,0 0-3-16,0 0 8 16,-6 1-5-16,-1-4-1 15,-8-1 2-15,-4-3-3 16,-8-5 12-16,0-2-4 0,-8-4-9 15,-6-5 6-15,-7-2-2 16,-5 0-1-16,-3-2-1 16,-3 0 4-16,-4 0 4 15,-1 0 13-15,-4 5-15 16,1 0 2-16,-1 7-5 0,-2 6-4 16,-1 8 2-16,2 6-3 15,3 4-2-15,0 5-36 16,7 5-17-16,5 0-30 15</inkml:trace>
  <inkml:trace contextRef="#ctx0" brushRef="#br0" timeOffset="64028.6506">28371 9757 0 0,'-3'-6'110'16,"-3"-3"-106"-16,1 4-1 0,0 0-1 15,1-2 2-15,0 1 1 16,-1 0 2-16,1 0 0 16,3 0-1-16,-3-1-1 15,1 2-3-15,-1-1 0 16,1 1-2-16,-2-1 1 0,2 3 0 16,-2-3-1-16,-1 1 2 15,1-3-2-15,-2 2 0 16,-4-5 1-16,-1 3 3 15,-2-2-1-15,-1 0 0 16,-4-1 5-16,0 0 1 0,-1 3-6 16,-2-1 1-16,-3 1-2 15,1 1 1-15,-2 4-2 16,-2-1 0-16,-3 4-2 16,2 0 1-16,-5 0 1 15,2 4-1-15,-2 5-1 16,0 0 2-16,-3 0-1 0,1 1 0 15,-1 3 1-15,3 1-1 16,-2 0 0-16,0 0 1 16,4 4-2-16,2 0 1 15,3 2-1-15,1-1-1 0,4 3 2 16,3 3 0-16,1 2-1 16,-2 5 1-16,1 2 0 15,0 1 0-15,2 1-2 16,4 0 0-16,4-3 0 15,2 1 1-15,3 4 0 16,2-2 0-16,2-1 0 16,0 3 0-16,4 1 0 0,5-1 0 15,3-3-1-15,1-1 1 16,3-3-1-16,1-5 3 16,-2-1 0-16,2-1-1 15,0-3-1-15,0 2 2 16,0-3-2-16,0 1-2 0,5-4 0 15,2 2 1-15,0-1 5 16,6-5-4-16,-1 3 2 16,5-5 1-16,2 0-2 15,4-4 2-15,-2 0-1 0,-1-2 0 16,-3 0 2-16,-2-1-2 16,-3-1 0-16,-2-2-14 15,0-1-22-15,-1 0-23 16</inkml:trace>
  <inkml:trace contextRef="#ctx0" brushRef="#br0" timeOffset="66325.3554">28307 12485 248 0,'1'-8'2'0,"-1"0"-1"16,4 1 3-16,-1-1-5 0,3-3-4 15,3-3 5-15,2-3 2 16,2 2 1-16,1-5-4 16,4-2 6-16,1-4-5 15,5-3-3-15,6-6 8 16,8-12-5-16,4-7 1 0,6-10 0 16,7-7-1-16,8-4-2 15,2-3 3-15,1-2-3 16,-1 5 3-16,0 3 1 15,-2 2 0-15,0 5-1 16,0 4-1-16,1 0 2 16,1 6-4-16,1-2-1 0,0 2-13 15,-1-1-10-15,-2 5 0 16,-2-5 0-16,-4 5-12 16,-4-2 24-16,-7 7 14 15,-4 5 10-15,-8 9 33 16,-5 5-24-16,-1 8-6 0,-7 5 0 15,-1-1-7-15,-6 6-3 16,-1 3 0-16,-4-2-2 16,-2 4 0-16,-2 3 18 15,-2-3-17-15,-3 4 2 16,0 0-1-16,0 0-2 0,0 0-2 16,0 0-7-16,0 0 7 15,-2 0-4-15,-2 0 1 16,-1 0-19-16,1 4 9 15,1-3-15-15,-1 1-13 16,2-2-22-16</inkml:trace>
  <inkml:trace contextRef="#ctx0" brushRef="#br0" timeOffset="67309.6707">29898 10613 107 0,'-5'-2'0'16,"0"-4"6"-16,0 5 6 15,2-3 2-15,1 3-4 16,-2 1 4-16,3-2-5 15,-1 2 1-15,0 0-2 0,-1-1 0 16,3 1-4-16,0 0 0 16,0 0-2-16,0 0-1 15,0 0-2-15,0 0-1 16,0 0 0-16,0 0 2 16,0 0 1-16,0 0 0 15,0 0-1-15,0 0 0 0,0 0 0 16,0 0 0-16,0 0 1 15,0 0-1-15,0 1-1 16,0-1 1-16,0 2-1 16,0-2 1-16,0 0 0 0,0 0 12 15,0 0 30-15,0 0-23 16,0 0-9-16,-2 0-6 16,2 0 1-16,-2 0-2 15,0 0-1-15,-2 0-1 16,2 0-1-16,-1 0 1 15,-2 1-1-15,1-1 0 0,1 0 1 16,-1 0-1-16,1 2 1 16,-1 0 2-16,1-2-1 15,2 3-2-15,1 3-1 16,0-2-4-16,0 1 1 16,6 2-4-16,1 0 1 15,2 0 7-15,1-1 6 0,3-3-6 16,-1 2-2-16,0 0 4 15,0 0-1-15,-3-4 1 16,2 3 0-16,-4-2 0 16,0-1-1-16,-2 3 0 0,-1-1 1 15,0 2-3-15,-4 7 1 16,0 1 2-16,0 9 0 16,-4 8 2-16,-5 10 0 15,-3 8-3-15,-1 7 2 16,2 2-3-16,1 0-3 0,0-7-43 15,5-10-66-15</inkml:trace>
  <inkml:trace contextRef="#ctx0" brushRef="#br0" timeOffset="68840.7967">27894 12257 135 0,'0'-25'22'16,"0"-9"-10"-16,0-7-6 15,0-8 6-15,0-11-9 16,5-5 0-16,2-8-6 0,-2-5 1 15,5 0 3-15,-1 7 0 16,-1 3 7-16,-1 13-4 16,1 5 0-16,-4 7 0 15,-1 0-1-15,1 0-3 16,-1-1-2-16,-1-6-7 0,0 6-21 16,-2-1 74-16,0 5-23 15,0 5-21-15,-6 8 1 16,0 6 1-16,0 3 6 15,0 4 3-15,4 5-5 16,-3 5-2-16,3 4-3 16,1 0-67-16,-3 0-10 0</inkml:trace>
  <inkml:trace contextRef="#ctx0" brushRef="#br0" timeOffset="69293.922">27509 11081 175 0,'-3'0'-9'16,"1"-5"23"-16,2-9-1 15,5-5-8-15,10-5-2 16,6-2 3-16,1-3-5 16,3-3 0-16,0 2 0 15,4-1 0-15,-2 1 5 16,1 3 12-16,5 0 11 0,-2 4-18 15,1 0 3-15,-3 4-4 16,0 2-8-16,-1 4 0 16,-1 3-1-16,-2 3-1 15,4 7-1-15,-4 0 0 0,2 0 0 16,-4 12 1-16,4 3 1 16,-4 3-1-16,1 3-1 15,0 2-24-15,-4-1-31 16,0-4 7-16,-6-8-60 15</inkml:trace>
  <inkml:trace contextRef="#ctx0" brushRef="#br0" timeOffset="70496.9395">28513 9760 196 0,'0'-12'-1'16,"-5"-3"14"-16,2 4-5 15,-2 1 2-15,2 1-7 0,-1-2 0 16,1 2 0-16,-1-2-1 15,-1-1 18-15,0 0-18 16,-3-1 1-16,-1 0 0 16,1 3-1-16,-4-2 0 0,0-1-1 15,-2 1 0-15,-3-1 0 16,-3-1-1-16,1 1 1 16,-3 0 0-16,-3 4 0 15,1-3-1-15,-2 5 0 16,-6 3-2-16,2 3 3 15,-9 1-2-15,0 0 0 0,-2 11 0 16,-1-1 1-16,1 5-24 16,0-1 42-16,-1 4-28 15,3-3 10-15,0 3 0 16,-1 4-4-16,-5-2 1 16,4 3 0-16,-1 4-2 0,1 1 2 15,0 7 2-15,1 2 1 16,-1 2-4-16,5 2 3 15,2 2-2-15,2-4 2 16,5 0 1-16,2-1 0 16,3-1-3-16,6 1 3 0,3-1-1 15,2-1 0-15,6 3 1 16,4-1-2-16,1-1 0 16,0 0-2-16,6 1 3 15,5 1-1-15,4-3 2 16,2-4-1-16,3 2-1 0,4-1 0 15,3-7 1-15,2 0-3 16,3-3 1-16,2-2 3 16,2-6 0-16,5-4 0 15,4-1-2-15,1-2 4 16,7-4-2-16,1 0 2 16,3-2-4-16,0-2 4 0,2 0-2 15,1 0-10-15,-3-3-4 16,-1-8 1-16,-3-5-10 15,-6-6-18-15,-3-3 19 16,-6-2 7-16,-4-8 32 0,-4 0-5 16,-3-1-2-16,-1 2 7 15,-4-2 4-15,-2 1 1 16,-1-1-9-16,-9-2-5 16,-3 1 1-16,-5-4-8 15,-2 0-1-15,0-2-1 16,-5 1 0-16,-4-3 0 15,-4 2-3-15,-3 2 2 0,-1 0 4 16,0 4-2-16,-1 2 0 16,-1 5 4-16,-2 3 3 15,0 6 0-15,0 2-1 16,-5 1-4-16,1 1-2 16,-4 2 0-16,0 2 5 0,2-2-2 15,-3 6 0-15,1-1-2 16,-1 3 0-16,-1 5 2 15,0 2-2-15,-1 0-2 16,-2 4 3-16,0 10-3 0,0 0 2 16,2 6-1-16,1 1-7 15,1 2-31-15,5 4 6 16,-1-2-21-16,5 0-46 16</inkml:trace>
  <inkml:trace contextRef="#ctx0" brushRef="#br0" timeOffset="71793.723">28622 10233 138 0,'0'-5'4'0,"0"0"9"0,0-1 7 16,0 4-10-16,0-2-5 16,0 3-1-16,0-1-3 15,0 0-3-15,7 1 1 16,0-1 4-16,1 2-6 16,7-2 6-16,1 2-2 0,2 0-2 15,3 0 2-15,1 0-1 16,1 0 2-16,4 0-2 15,6 0-5-15,-3 0 7 16,4 0-6-16,4-2 5 16,-1-5-5-16,9 0 8 15,0 0-6-15,3-2 2 0,3 0-1 16,3 0 4-16,3 4-2 16,-3-3 1-16,0 1-1 15,-4 4-2-15,-6-1-6 16,0-1 4-16,-3-1 2 0,-3 1-1 15,-3-2 1-15,0 0 2 16,-4-1 1-16,-3 1-2 16,-2 1 3-16,-6 0-2 15,0 0-1-15,-8 1 1 16,1 2 0-16,-4 1-1 16,-3 0 0-16,-3 2 0 0,-1 0-2 15,-3 0-18-15,0 0-16 16,0 0-19-16</inkml:trace>
  <inkml:trace contextRef="#ctx0" brushRef="#br0" timeOffset="72481.1584">29576 9840 34 0,'-12'-10'13'0,"0"-3"8"0,-2 3 2 16,4 0-7-16,-1 2 0 16,0 1 0-16,1 3-5 15,0 2-5-15,1 2-3 0,2 0-1 16,0 0-1-16,-1 0-1 15,5 0 1-15,1 0-1 16,1 0-1-16,1 0 0 16,0 4-5-16,1 1 0 15,9 2 5-15,0 0 1 0,9 1 1 16,0 0-1-16,6 3 1 16,1-2 1-16,4 1-2 15,-1 5 2-15,1-2-1 16,3 1-2-16,-6 0 2 15,-1-2-1-15,-1 3 0 16,-1-4-1-16,-2 1 2 0,-3-1-1 16,-1-2 1-16,-4-1-2 15,-1 2 1-15,-4-5 0 16,-4 2 0-16,0-2-1 16,-5 4-1-16,0 2 1 15,0 3 4-15,-12 6 0 0,-8 5 2 16,-1 7-4-16,-6 6 1 15,-4 6-2-15,1 6 1 16,-2 2-1-16,-1 5 0 16,-1-4 0-16,2 3-22 15,2-6-61-15</inkml:trace>
  <inkml:trace contextRef="#ctx0" brushRef="#br0" timeOffset="74762.2416">30940 9563 45 0,'0'-6'35'15,"0"-1"-29"-15,0-3 7 16,0 3 1-16,0 0-5 16,0 0-3-16,0 1 3 15,0-4-2-15,0 3-3 0,3-1-1 16,-1-2 0-16,0 1 1 15,-2-2 6-15,0 1 5 16,0 0 3-16,0-3 0 16,0 1 13-16,0-1-17 15,0 2-5-15,-4 2-4 16,2 0-1-16,-1 1-2 0,0-2-1 16,1 3-1-16,-3 0 1 15,0-1 0-15,0-1 0 16,-4 1 2-16,-4 1-1 15,-1 1 0-15,-3 1 0 0,-4-1-4 16,0 5-1-16,-3 0 2 16,0 1 1-16,4 0 1 15,-4 0-3-15,0 1-2 16,-1 6 1-16,0 1 1 16,-3-1-1-16,4 1-1 0,-6 4 2 15,3-4 1 1,1 1 1-16,-2-1-2 0,2 2 1 15,-4-1 1-15,3 2 0 16,-4 1 0-16,-1 3-1 16,3 2 1-16,0 1 0 15,0 5 0-15,0 0 0 16,0 4 0-16,2 0-16 0,2-3 16 16,1 2 0-16,2-3-2 15,0 0 1-15,2-2 1 16,1-1-2-16,-1 2 2 15,-1-3 0-15,4 5-1 0,-1-3 1 16,4 0-1-16,-1 2 1 16,3 1-1-16,2 0 1 15,3 2-1-15,2-3-1 16,0 0 0-16,3 2 1 16,0-2 0-16,2 2 0 0,0 0 1 15,0 3 1-15,0 1-2 16,0 0 1-16,0-2 0 15,2 1-3-15,0-1 2 16,3 1 1-16,0-1 0 16,2 2 0-16,1-3-2 15,1-1 1-15,1-1 0 0,3-3-3 16,-1-2 4-16,5-2-2 16,-1 2 1-16,2-3 2 15,1 0-1-15,0 4 0 16,2-6-1-16,-2 4-1 0,5 2 2 15,-4-3 4-15,1 1-4 16,1 0 2-16,0 2 1 16,3-5-3-16,-1-6 0 15,3 1-10-15,2-7 11 16,2-1 0-16,3-2-4 16,0 0-8-16,1-2-3 0,-3-2-10 15,2-6 11-15,2 2 7 16,-2-3-6-16,2-2 28 15,-1 5-12-15,2-4-3 16,-1 3-2-16,-2-1 10 16,3-1-17-16,-1-1 5 15,2-5 6-15,-2 2-1 0,0-5 1 16,0 2 0-16,-2-5-1 16,2-1-1-16,-1-2 0 15,-1-3 0-15,-3 1-13 0,-4-1-13 16,-2-1 7-16,-5 2-5 15,-4-1 16-15,-3 0-5 16,-1 1 5-16,-3-3-31 16,1 1 10-16,-5 0 28 15,-2-4 1-15,-1 0 34 16,-2-2-9-16,0-1 0 0,0 1-5 16,0-2-13-16,-3 5-6 15,-1 0-1-15,2 7 1 16,-3 3-2-16,-1 0 3 15,3 5 12-15,-6 1-3 16,-2 2-7-16,-2-5 1 16,-1 2 2-16,-2-1 0 15,-2-5 1-15,0 1-3 0,2-2 9 16,-4 0 3-16,2 0 19 16,-3 0-19-16,1 5-8 15,-2 3-3-15,-1 2-4 0,-2 6-2 16,-4 2 0-16,-1 4-1 15,-4 1-1-15,-8 2 2 16,-1 0-2-16,0 0-5 16,-2 0-3-16,4 2 3 15,1 1-1-15,6 1-30 16,2 3 25-16,6 0-9 0,4 2-8 16,3-1-15-16,4-3-36 15</inkml:trace>
  <inkml:trace contextRef="#ctx0" brushRef="#br0" timeOffset="75965.2916">30543 9434 85 0,'0'0'4'0,"0"-6"11"15,0-1 4-15,0 0-3 16,0-2-1-16,-2 2-4 15,-2-3-7-15,-2 0 1 0,1 0-3 16,0-2-1-16,-2-1 0 16,3-1 0-16,-2-2-1 15,1 1 4-15,3-4 2 16,-1-3 1-16,1-1 3 16,0-1-2-16,0-7-3 0,1-1-2 15,1-2-2-15,0-2 2 16,0-2 2-16,0 1-2 15,0 0-3-15,3 3 1 16,1 0-1-16,3-2 0 16,-1 2 1-16,-1 2-1 0,0-2 0 15,-1 0 0-15,-1 0 0 16,-1 1 0-16,0-3 0 16,-2 2 0-16,0 0 1 15,0 2-1-15,-4 0-1 16,-3 1-19-16,-3-1 15 15,-3-1 2-15,2 1 3 0,0-3 0 16,2-2 0-16,-1 3 0 16,3 4 1-16,-3-2-1 15,3 3 0-15,2-2 0 16,-2 2 1-16,-1 0 0 16,1-3 1-16,0 1-2 0,0-1 1 15,-1 2-1-15,1 1 0 16,2 0 0-16,-2 0 0 15,0-1 0-15,1-2 0 16,1 5 0-16,3-4 0 16,-3 1 1-16,1-2-1 0,-4-2 2 15,0 2-2-15,-1-4 1 16,-3 3-1-16,-1-3 0 16,-1 2 1-16,1 0-2 15,-1 2 4-15,2 1 4 16,0 0-1-16,2 2-2 15,3 0 1-15,-3 1 0 0,5-1 1 16,-2 2-3-16,0 4-1 16,-1 0 0-16,-1 3 1 15,2 2 0-15,-1 2 12 16,3 4-16-16,0 0 3 0,3 3-1 16,1-2-1-16,-1 4-1 15,2 0 0-15,0 3 1 16,0 0-17-16,0 2 16 15,0 2 1-15,0 0-45 16,0 0 5-16,0 0 10 0,0 0-19 16,0 2-16-16</inkml:trace>
  <inkml:trace contextRef="#ctx0" brushRef="#br0" timeOffset="76449.6177">29686 7099 0 0,'-25'4'6'0,"-3"-4"12"16,8 0 3-16,3 0-2 16,5 0-3-16,2 0-5 15,5 0 9-15,5-8 1 16,0 1-13-16,0 0-8 16,0-4 1-16,7-3-1 15,4 1 4-15,1-2-7 0,7-2 3 16,0-1 4-16,5 1-1 15,1-3-1-15,-3 4-1 16,2 0 1-16,-2 2-1 16,0 0-1-16,-3 1 0 15,3 2 1-15,0 0-1 16,3 3 0-16,2 1-1 0,5-1 1 16,4 5 1-16,3-1-2 15,7 4 1-15,5 0-1 16,5 7 1-16,3 8-1 15,1 6 0-15,2 4-19 0,-4 4-34 16</inkml:trace>
  <inkml:trace contextRef="#ctx0" brushRef="#br0" timeOffset="79230.7878">31268 9874 114 0,'11'-7'2'15,"1"-2"4"-15,3 0 2 16,2-1 6-16,3 1 0 0,1-4 0 15,3 3 2-15,1-5 3 16,4 5 1-16,3-1-4 16,6 0-10-16,9 1 4 15,6-5-19-15,5 5 44 0,4-2-23 16,8 0-7-16,-6 3-3 16,1-1 1-16,-10-1 1 15,-1 3-4-15,-7 3 2 16,-11-2-1-16,-8 2 0 15,-4 3-2-15,-7 2 2 16,0-2-2-16,-7 2 1 0,3 0-3 16,-2 0-25-16,-2 2-28 15,-2 0-26-15,0-2-52 16</inkml:trace>
  <inkml:trace contextRef="#ctx0" brushRef="#br0" timeOffset="79621.3474">32017 9428 247 0,'-6'0'-28'15,"1"-7"33"-15,5 4 2 0,0-1-1 16,0 3-2-16,7 1-9 16,6 0 5-16,2 0 0 15,5 0 0-15,6 1 6 16,3 3-7-16,-2 4 2 16,3 2-1-16,1-2 1 0,-3 3-1 15,-3 0 0-15,-2 1 0 16,-4 0 0-16,-7 3-1 15,-9-1-6-15,-3 6 0 16,0-1-1-16,-10 6 4 16,-8 5 3-16,-2 5 4 15,-1 9 0-15,-1 8-3 0,-1 9-2 16,0 5-15-16,1 2-53 16</inkml:trace>
  <inkml:trace contextRef="#ctx0" brushRef="#br0" timeOffset="80511.9425">32245 12082 232 0,'-4'0'44'0,"2"0"-19"15,1 0-6-15,1 0-13 16,0 0-2-16,0 1-10 0,0 7 5 16,-2 3-2-16,-2 3 4 15,4 5-2-15,-1 0 2 16,1 4 1-16,0 0-2 15,0 0 0-15,1 2 2 16,10 2 5-16,-1 2 5 16,5-1 0-16,1 4-4 0,1-2 0 15,0 3-2-15,3-5-2 16,5 1 4-16,2-2 4 16,6-4-3-16,6 0-4 15,8-5 0-15,4-6-1 0,9-3-4 16,3-4 1-16,-2-5 0 15,-2 0-1-15,-5 0-1 16,-2-3-13-16,-5-4 6 16,-5-5 8-16,7-3 1 15,2-6 0-15,0-6-2 16,7-7-7-16,-2-5-20 16,1-6-24-16,-10 1-81 0</inkml:trace>
  <inkml:trace contextRef="#ctx0" brushRef="#br0" timeOffset="80761.8948">33451 12182 46 0,'0'-35'173'15,"-14"-1"-133"-15,-2-2 8 0,-10 3-21 16,-2-3-4 0,-5 3-8-16,-6-2-11 0,-2 0-1 15,-8 4-3-15,-7 1 0 16,-5 3 0-16,-5 6-8 16,-2 5-2-16,-4 6 9 0,-2 6 0 15,3 6 0-15,-3 0 0 16,5 4 2-16,3 14 0 15,3 4-1-15,7 6 1 16,5 8-2-16,4 6 0 16,1 5-1-16,7 6 2 0,9 2-3 15,9 0-4 1,9-3-27-16,11-9-21 0,6-9-33 16,13-14-48-16</inkml:trace>
  <inkml:trace contextRef="#ctx0" brushRef="#br0" timeOffset="81058.7412">32538 12082 79 0,'0'1'320'16,"5"-1"-304"-16,2 2-18 15,2 4-2-15,2 5 4 0,3 2 1 16,4 1 0-16,-2 5-2 16,2 1 0-16,0-4-5 15,0 2-5-15,0-4-9 16,-4-1-18-16,0-4-40 15,-2-7-22-15</inkml:trace>
  <inkml:trace contextRef="#ctx0" brushRef="#br0" timeOffset="81261.8714">32623 12147 292 0,'-12'1'31'0,"-1"-1"-26"16,-3 7-3-16,1 4-2 16,1 5 0-16,1 4 0 0,3 1-3 15,3 4 0-15,2 0 0 16,5-4-3-16,0-1-53 16,3-7-9-16,8-8-46 15</inkml:trace>
  <inkml:trace contextRef="#ctx0" brushRef="#br0" timeOffset="81543.0915">32791 12179 349 0,'2'0'11'0,"-2"0"4"16,3 3-16-16,0 5-3 15,3 2 2-15,-3 6 3 16,5 4-1-16,-1 1 2 0,0 4-1 16,2-2 1-16,-1-1-2 15,0-1 1-15,1-3 1 16,1-5-3-16,4-1 1 16,-2-3 0-16,3-4-1 15,-3-1-3-15,3-4-16 16,-5 0-29-16,-6-7-62 15</inkml:trace>
  <inkml:trace contextRef="#ctx0" brushRef="#br0" timeOffset="81699.3698">32830 12364 116 0,'-5'2'154'16,"0"-2"-96"-16,3 0-36 15,2 0-6-15,0 0-6 16,0 0-12-16,10-4-4 15,2-3-32-15,5-1-16 16,0-5-47-16,4 1-74 0</inkml:trace>
  <inkml:trace contextRef="#ctx0" brushRef="#br0" timeOffset="81902.4789">33013 12257 319 0,'2'0'40'0,"-2"0"-22"0,3 0-18 15,1 4-3-15,6 7 4 16,-2 3 0-16,4 4 1 16,0 0-2-16,0 1 0 15,0 1 1-15,-2-4-1 0,-3-2-1 16,-2-1-3-16,-5-3-25 16,0-5-18-16,0 1-50 15,-9-6-5-15</inkml:trace>
  <inkml:trace contextRef="#ctx0" brushRef="#br0" timeOffset="82043.0672">32976 12389 334 0,'0'-5'20'0,"0"-2"-3"16,10 2-22-16,7-5 5 15,2 3-20-15,6-4-14 0,1-1-32 16,-1 0-61-16</inkml:trace>
  <inkml:trace contextRef="#ctx0" brushRef="#br0" timeOffset="82199.2968">33241 12250 166 0,'8'2'146'16,"-3"0"-115"-16,2 1-24 15,0 6 8-15,4 2-5 16,0 3-6-16,1 6-2 15,1-1-1-15,-1 6 1 0,-3-3-14 16,1-5-50-16,-5-7-83 16</inkml:trace>
  <inkml:trace contextRef="#ctx0" brushRef="#br0" timeOffset="83292.9604">32627 11642 309 0,'0'5'31'16,"0"-5"-17"-16,1 0-18 15,4 0 1-15,2 0 9 16,2-6-13-16,1-6 16 15,3-2-8-15,-4-4 1 16,-2-8-6-16,-5-4-1 16,-2-14 2-16,0-7 3 0,-9-10 1 15,-2-7-12-15,0-10-16 16,1-10-25-16,1-5 9 16,-3-3 35-16,2-5 10 15,1-5 12-15,1 6 20 0,-4 8 24 16,4 8-17-16,1 11-6 15,-3 14-1-15,3 13-10 16,0 12-10-16,2 7-9 16,0 5-2-16,3 5-2 15,-1 4-1-15,3 3 0 16,0 3-3-16,0 3-14 0,-2 2-9 16,2 2-10-16,0 0-81 15,-3 4 47-15,-1 5 18 16,1 1-34-16</inkml:trace>
  <inkml:trace contextRef="#ctx0" brushRef="#br0" timeOffset="83589.8197">32362 10276 123 0,'-2'0'145'16,"2"-6"-115"-16,0-8-3 15,2-2-12-15,6-1-6 16,3-7-1-16,2-1-4 16,-3-2-2-16,3 1 0 15,-2 1 2-15,-2 2-1 0,2 3-1 16,-1 4 0-16,6 3 2 16,2 4-3-16,6 6-6 15,1 1 7-15,1 2-5 16,5 3 5-16,-2 8-2 15,1 5-3-15,-1 4-40 16,-2-6-29-16,-2 1-3 0,1-10-41 16</inkml:trace>
  <inkml:trace contextRef="#ctx0" brushRef="#br0" timeOffset="84199.6078">32318 9289 109 0,'-29'0'2'0,"3"1"-1"15,-1 10-1-15,3 6 5 0,1 4 4 16,7 4 2-16,3 5-4 16,4 10 0-16,6 4-4 15,3 0-2-15,3 6-1 16,17-1 1-16,6 1 1 16,15-6 1-16,5-1-1 0,5-4 5 15,8-3-1-15,2-6-2 16,2-6-2-16,-4-6 0 15,-1-11-2-15,-5-6-3 16,-3-1 1-16,-2-8-3 16,-4-14-2-16,-1-1 9 15,-1-5-2-15,-3-7 1 0,-5-2 1 16,-7-8-2-16,-3 1 3 16,-11-6 3-16,-7 0 4 15,-6 0 2-15,-2 0 2 16,-12 4 7-16,-4 3 3 15,-3 4 2-15,-3 2 10 0,-3 3-17 16,-3 0-8-16,-4-2-8 16,-4-2-2-16,-6 3-2 15,0 1 1-15,-3 6 0 16,-5 8 0-16,2 9-1 16,-3 7-1-16,6 4-2 0,-4 17 5 15,5 8-1-15,2 5-2 16,10 5-15-16,2 5-27 15,6 2-20-15,7 0 7 16,4-1-21-16</inkml:trace>
  <inkml:trace contextRef="#ctx0" brushRef="#br0" timeOffset="86251.8997">28035 10547 254 0,'2'-55'19'0,"-2"1"-14"16,0 9 0-16,3 10-3 15,0 8-3-15,-3 9-62 16,0 2-1-16,0 5-13 0</inkml:trace>
  <inkml:trace contextRef="#ctx0" brushRef="#br0" timeOffset="87970.4884">28145 9644 156 0,'-2'-4'-2'15,"-1"-3"7"-15,1 2 1 0,2-1-6 16,0 3 0-16,0-1-2 16,0 1 2-16,0-2 2 15,0 1-2-15,0-1 2 16,2 0-1-16,1-3-1 16,-1 3 0-16,0-3 2 15,0 2 2-15,-1 0-2 0,-1 1 3 16,0 1-1-16,0-1 1 15,0 2-3-15,-1-1 1 16,-5 2-2-16,0-2 1 16,-6 1-5-16,0 3 3 15,-3 0 0-15,-1 0-1 0,-4 0 1 16,-2 3 1-16,-2 4-1 16,-3 3 0-16,-3-3 1 15,-3 4-1-15,1-3 0 16,-2 3 0-16,0-2 0 15,-3 2 0-15,3 0 2 16,2-3-4-16,1 3 4 0,1 2-2 16,1 0 0-16,-1 6 0 15,1-3 0-15,4 5 0 16,-3 0 0-16,2 4 0 16,3-1 0-16,1 4 0 15,1-1-2-15,-1 2 2 0,2 1 0 16,3-1 0-16,-2 1-1 15,2 0 1-15,0 1 0 16,5 1 0-16,-5-1 0 16,7 2 1-16,-3-1-1 0,4 2 2 15,-1 4-4-15,2-5 4 16,3 1-2-16,-1-2 2 16,5-1-1-16,1-5-1 15,0-1 1-15,5 0-1 16,8-2 2-16,1 3-2 15,4-2 1-15,3 3 0 0,3 2-2 16,3 1 2-16,3 0 1 16,1-1-9-16,3-1 13 15,2-3-3-15,-1-5-2 16,4-1-1-16,-2-4 2 16,1-5-4-16,6 0 7 0,-2-9-4 15,4-1 1-15,2 0 1 16,-4-3-2-16,3-11 4 15,-1 2-4-15,0-5-1 16,0-1-1-16,1 0 5 16,1-1-4-16,-1-5-1 0,-1 4 2 15,3 1 1-15,-2-2-12 16,-2 1 2-16,-2 0-3 16,-5 2-11-16,0-3-7 15,-4 0 15-15,-4-1 24 16,1 0-6-16,-6-2-3 15,2-2 3-15,-3-3-2 0,2-2 2 16,-6 0-2-16,0-4 0 16,-6 1 3-16,-4 1 0 15,-4-1 0-15,-4 1 7 16,-2 2 0-16,0-3 1 16,-8-2-3-16,-2 2 3 0,-2-4-3 15,-2 1-3-15,1-2 0 16,-2 1 0-16,-1 2 1 15,-1 3-3-15,0 8-2 16,-1 0 5-16,-4 3-3 0,3 6-3 16,-5 0 2-16,1 3-5 15,-3-2 18-15,-3 2-15 16,5 0 0-16,-3 3-2 16,0-2 2-16,2 2 1 15,-1 2-2-15,1 1-4 0,2 1 3 16,-2 5-2-16,1 1 2 15,-6 0 1-15,-1 4-1 16,-1 7 1-16,-4 0-2 16,-3 2 0-16,1-2 1 15,-3-3 0-15,-2 3 1 16,-1-2-2-16,0 0 2 16,-3 3-1-16,-1 1 0 0,-3 1 1 15,8 0-1-15,0 6 0 16,5 2 0-16,6 1-1 15,1 1-4-15,8 7-50 16,2-2 7-16,3 1 1 0,4-4-15 16,4-4-53-16</inkml:trace>
  <inkml:trace contextRef="#ctx0" brushRef="#br0" timeOffset="89361.0043">30955 9440 119 0,'-7'-8'-6'0,"2"-3"9"16,2 1 7-16,-2 2 2 16,3 3 1-16,-1-3-2 15,-2 4-5-15,-1-2-3 16,0 2 1-16,-4-1-2 16,-1-2-2-16,-1 3 2 15,-3 0-1-15,1-1-1 0,-7 2 0 16,-5 1 1-16,-3 2 0 15,-3 0-2-15,-4 0 2 16,-3 0-1-16,0 0 2 16,-1 0-2-16,2 2 0 15,-1 6 0-15,-3 0 0 16,3 4 1-16,0 2-2 0,-5 1 1 16,1 6 1-16,-1 1-1 15,0 2-1-15,0 4 1 16,2-2 0-16,1 1 0 15,7 0-1-15,5 0 0 0,2-4 1 16,3 5-1-16,5 1 1 16,1 1 0-16,2 6-1 15,-2 3 0-15,4 2 1 16,-1 4-1-16,1 1 0 16,3-1 1-16,2-1 1 0,0-1-1 15,4-2 2-15,1 0 1 16,4-5-1-16,0 1 1 15,1-2-2-15,11-3 0 16,2-4 0-16,4 2 0 16,4-1 1-16,1-2-1 15,4-1 2-15,0 2-5 0,5-2 6 16,0-2-4-16,4-3-7 16,1-2 7-16,4-5 2 15,1-1 3-15,4-6 1 16,0-5-3-16,6 0-4 0,2-2 3 15,1-4 1-15,1-8-3 16,5-3 0-16,0 1-3 16,2-5-2-16,2 2 0 15,-3 2 6-15,1 0 1 16,0 1-13-16,-2 0 1 16,-5-1 13-16,-2 1 0 0,-5-4-3 15,-8-3-25-15,-5-3 27 16,-7-4 5-16,-8-2 0 15,-3-2 2-15,-3-4 1 16,-8-2-1-16,-2 1-1 16,-2 0 0-16,-3 1 7 15,0 2-3-15,0 2-1 0,-1 0-2 16,-8 1-4-16,-2 3-2 16,-3-2-2-16,0 1 1 15,-5 2 2-15,-1-4 1 0,1 3-3 16,-1-2 1-16,1 1-1 15,-1 1 19-15,0-1-19 16,4 0-1-16,-4 3 2 16,4 1-2-16,-2 4 1 15,-2 1 1-15,-1 3-1 16,1 2-1-16,-2 3 0 0,-1 1-1 16,0 4 0-16,-6 0-1 15,0 1 2-15,-3 2-2 16,-6 4 0-16,-4 0 0 15,0 7 0-15,-1 4-3 16,-1 3-2-16,0 4-24 0,2 3-11 16,1 0-8-16,4-2-2 15,4-1-30-15</inkml:trace>
  <inkml:trace contextRef="#ctx0" brushRef="#br0" timeOffset="90454.6678">32799 9075 184 0,'-1'-14'6'0,"-8"2"9"15,-1 1-5-15,2 4-5 16,-1 0-3-16,-4 0 0 0,-1 3 0 16,-6 1-1-16,-1 3-2 15,-6 0-1-15,0 0 2 16,-7 0 0-16,0 5 0 16,2 5 2-16,-3-1-4 0,1 6 2 15,0 0-1-15,3 7 1 16,0 3-1-16,6 3 0 15,1 2-1-15,4 7-1 16,1-3 2-16,4 5 0 16,2 0 0-16,0 4 1 0,5-3-2 15,2 5 1-15,2-2 0 16,4 1-1-16,0-5-2 16,8 2 3-16,1-3 2 15,5 1 0-15,6-3-2 16,0 1 0-16,5-1 2 15,1-2-1-15,6 0-3 0,3-2 3 16,5-3 0-16,6-4 0 16,-1-5 4-16,5-6-3 15,1-4 0-15,1-4 0 16,-4-6-1-16,-1 0 7 16,-6-6-3-16,1-10-14 0,-6-5 8 15,-2-6-2-15,-4-7 7 16,-1-3-1-16,-2-2 0 15,-4-2 2-15,0 1 0 16,-1 3-1-16,-5 3 0 16,-2 0 1-16,-4 4-4 0,-2-5 4 15,-3 6-4-15,-5-6 0 16,-1 2 0-16,0-2-2 16,-8 2 4-16,-7 2 4 15,1-1-2-15,-4 2-2 16,-3 2 5-16,1-2 1 15,-4-1-4-15,-3 0-2 0,-2 0-1 16,-5 2 4-16,-3 2-1 16,-5 4-4-16,-6 3 0 15,-8 8 1-15,-9 2 0 16,1 4-1-16,-12 4-1 16,4 2 0-16,1 5 2 0,0 12-2 15,5 4 1-15,1 8-5 16,8 3-14-16,2 4-18 15,4 3 1-15,8-2-9 16,3-5-37-16</inkml:trace>
  <inkml:trace contextRef="#ctx0" brushRef="#br0" timeOffset="92157.6834">28561 9792 220 0,'0'-14'-9'16,"0"-2"14"-16,-5-1 0 15,2 4 11-15,-3 2-5 0,1 0-2 16,0 2-6-16,-1 0 1 16,2 2 1-16,3 2-3 15,-5 0 0-15,1 1-1 16,2 0 0-16,-7 0 0 16,0 3-3-16,-3-3 3 0,-3 3-2 15,-3-1-5-15,-8 0-1 16,-4 0 3-16,0 1 2 15,-3-1 2-15,-4 0 0 16,2 2 0-16,-1-2 1 16,-2 2-1-16,-2 0 1 15,2 0-1-15,-2 4 0 0,2 5-1 16,-3 1 1-16,1 1 1 16,2 3-3-16,-5 2 2 15,1 4-2-15,-4 2-20 16,1 1 9-16,2 1 2 0,0 3 4 15,6 0 5-15,0 0 2 16,2 3 0-16,4 1 0 16,1 1 0-16,6 3-2 15,1-1 0-15,5 4 1 16,5 1 0-16,3 0 0 0,6 2 1 16,1 2 0-16,3-2 0 15,1 2 0-15,0-6 0 16,1 1 0-16,6-2-1 15,8-4 0-15,1-2-1 16,6 1-1-16,3-4 0 16,4-2 3-16,5 0 2 15,3-1-2-15,6-4 2 0,2 1 2 16,5-4-3-16,2-2-1 16,8-3 0-16,1-2 1 15,3-8-3-15,4-2 4 16,-1 0-1-16,0-14-2 0,-2-5 1 15,-8-7 2-15,-2-9 0 16,-3-5-2-16,-3-3 3 16,-1-4 0-16,1-1 7 15,-3 2 10-15,0 1-1 16,-9 8-8-16,-5 3-2 0,-6 3-5 16,-9 5-2-16,-5 1-2 15,-9-2 1-15,-3 0 1 16,-2-3-2-16,-13-2 4 15,-2-6-2-15,-8-3-2 16,-1 2 2-16,-2 0 0 16,-1 3 2-16,0 2-4 0,0 7 2 15,-1 8-5-15,-1 3 2 16,3 6 0-16,0 4-16 16,0 2-20-16,7 1-7 15,2-1-7-15,7-1-41 0</inkml:trace>
  <inkml:trace contextRef="#ctx0" brushRef="#br0" timeOffset="93001.3602">28641 9516 232 0,'-11'-13'-48'0,"2"-2"55"15,2-2 3-15,0 3 12 16,1 1-1-16,1-1-1 16,3 5-1-16,0 1-2 15,-2 2-5-15,4 2-6 0,0 4-3 16,0 0-7-16,0 4-2 16,6 10 5-16,3 5 0 15,2 5-1-15,-1 2 1 16,3 6 2-16,-2-3 1 15,0-2-2-15,1-4 1 16,0-3-1-16,0-6-1 16,2-3-2-16,-6-6 2 0,2 2 1 15,-1-3 0-15,-2-4 4 16,1 0-2-16,-5 0 2 16,2-2 4-16,2-7 3 0,-1 0-4 15,-1-5-4-15,-1-2-1 16,1-3 1-16,-1-3-1 15,-1 1 1-15,3-3-2 16,-3 1 0-16,2 3 0 16,2 5-1-16,-1 2 1 15,1 6-1-15,0 2-1 0,0 2-1 16,6 3 1-16,-4 0 0 16,4 8-3-16,-1 2 2 15,5 3 0-15,-1 2 1 16,0-3 2-16,2 0-1 15,-2-3 0-15,-2-3 1 16,1-3-1-16,-1-3-1 0,-1 0 4 16,-6 0-4-16,2-9 3 15,-4-2-1-15,-1-4 3 16,-3-3-2-16,-1-4 5 16,0-3 3-16,0-5-3 0,-7 1 0 15,-3-2-6-15,-3-1-1 16,1 4 13-16,-5 0-11 15,1 5-1-15,1 3-1 16,3 7 2-16,2 5-3 16,0 4 0-16,3 4-1 15,5 0-35-15,1 12-19 0,1 1-6 16,0 1-22-16</inkml:trace>
  <inkml:trace contextRef="#ctx0" brushRef="#br0" timeOffset="94110.6642">30804 9032 341 0,'-5'-21'-37'0,"0"2"58"0,3 4-12 16,0 6 1-16,-1 6-7 15,3 3-1-15,0 0-11 16,3 10 3-16,3 7 5 15,1 4 1-15,4 5 0 16,3 3-1-16,0 2 1 0,4-3-2 16,2-1-2-16,1-4 5 15,-1-6 0-15,-1-1-1 16,-4-8 2-16,0-5-2 16,-4-2-3-16,-3-1 7 15,2 0 1-15,-1-4 2 16,-1-7-1-16,-1 0 0 0,3-3 4 15,-3-2-4-15,2-1-3 16,-6-3 1-16,2-2-1 16,1 3-2-16,0-1 2 15,-1 4-3-15,-2 3 1 0,3 6-1 16,-3 4 0-16,5 3-1 16,-3 0-12-16,4 9 6 15,1 7 5-15,5 0 2 16,1 3 0-16,0-2 0 15,3-3 1-15,-4-3-1 0,-2-8 0 16,0-3-1-16,-5 0 3 16,-1-9 9-16,-2-6-8 15,-2-6-1-15,-3-5 5 16,0-1 3-16,0-5-2 16,-13 0 1-16,-1 3-5 15,-4-1-1-15,-1 4-3 0,-5-1 1 16,4 5-1-16,-2 4 0 15,3 6-2-15,3 3-22 16,0 7-18-16,4 2-7 16,4 5-26-16,4 6-10 15,4 1-37-15</inkml:trace>
  <inkml:trace contextRef="#ctx0" brushRef="#br0" timeOffset="95298.0776">28539 10274 129 0,'-4'0'6'0,"1"-1"5"15,2-2 9-15,-1 0-2 16,2 3-7-16,0-2 0 0,0 0-4 16,0-1-7-16,6-1 2 15,3 1-2-15,3-1 2 16,6-2-2-16,0 1 1 15,5 0-1-15,6-2 1 16,5-1 0-16,5 1-3 16,7-1 4-16,6-3-6 0,8-2 7 15,-2 3-4-15,13-4 2 16,-2-1 0-16,6 3-2 16,1 1 5-16,4-1-5 15,-3 1 6-15,2 0-4 0,-4 2-1 16,-5 2 3-16,-1 1-3 15,-5 1-4-15,-4 2 8 16,-4-1-6-16,-3 2 4 16,-5-1-2-16,-7 1 0 15,-5 0 0-15,-9 1-4 0,-7-1 0 16,-9 2 5-16,-4 0-1 16,-4 0-1-16,-1 0 2 15,1-2 1-15,0 2-17 16,-3-4-24-16,0 1-50 15</inkml:trace>
  <inkml:trace contextRef="#ctx0" brushRef="#br0" timeOffset="95985.5374">29535 9874 50 0,'-5'-5'13'0,"-2"-1"-1"15,-1 1 12-15,3 4-16 16,3-1-4-16,-2 0-2 15,4 2-1-15,0 0 2 16,0 0-5-16,0 0-7 16,4 0 9-16,9 2 6 0,-3 3-4 15,6 2 1-15,6 0-2 16,0 4 0-16,8 1 0 16,1-1-4-16,5 0 3 15,-1-2 5-15,1-2-3 16,-5 0 0-16,-1 0-1 0,-4 0 0 15,-3-1 0-15,-6-3 0 16,-2 3 1-16,-2-1 2 16,-4-2 3-16,-2 5 0 15,0-3-3-15,-3 2-2 16,-1 2 3-16,-1-2-4 0,-2 4 0 16,0 2 2-16,-2 1 0 15,-10 2 4-15,-6 5-2 16,-5 4-1-16,-6 4 2 15,-5 3-3-15,-4 5-1 16,-2 3-2-16,-2-3 0 16,-4 4 0-16,2 2-1 0,-3 0-20 15,7-4-39-15,1 1 46 16</inkml:trace>
  <inkml:trace contextRef="#ctx0" brushRef="#br0" timeOffset="96657.3565">28624 10360 138 0,'-3'-9'1'0,"3"1"10"0,0 3-5 16,0 0-6-16,3 0-1 15,9-3 5-15,1 1-2 16,6 0-5-16,3 0 6 15,2-2-5-15,6 0 0 16,5 1 6-16,8-4-2 0,8 0 0 16,-2 1 1-16,13-3 0 15,0-2 0-15,5 0 2 16,2 2 3-16,-1 1-5 16,-2 1 2-16,-3 3-6 15,-2 1-1-15,-5 3 5 0,-5 2-3 16,-2-1-4-16,-5 4 4 15,0-1 0-15,-10-1 1 16,0 0 0-16,-7 0-1 16,-5-2-1-16,-6 2 2 15,-3-1 0-15,-6 0 0 0,-4 1 0 16,-1 0 1-16,-2 2 1 16,0-2-4-16,0 0-1 15,0 1-25-15,-5-1-32 16</inkml:trace>
  <inkml:trace contextRef="#ctx0" brushRef="#br0" timeOffset="97219.8507">28890 10240 87 0,'17'-4'-28'0,"4"-3"30"15,1-1 7-15,6-2-13 0,3 2 8 16,1-3-1-16,4 2 10 16,1 0-9-16,5 2-14 15,1-2 16-15,1 2-13 16,-2-2 7-16,5 0 1 0,-2 0 0 15,3 2-3-15,-3-2 2 16,0 0 0-16,2 4-9 16,-4-4-37-16</inkml:trace>
  <inkml:trace contextRef="#ctx0" brushRef="#br0" timeOffset="98547.8298">28362 13720 185 0,'-1'-2'11'16,"-3"-5"49"-16,4 2-28 16,-2-3-5-16,1 3-9 0,1 0-3 15,0 0-6-15,0-1-7 16,0 2-1-16,3 1-3 16,6-1 1-16,1 1-12 15,7-4-11-15,1-1-13 16,1 1-48-16,5-4-4 0</inkml:trace>
  <inkml:trace contextRef="#ctx0" brushRef="#br0" timeOffset="98922.8523">30668 13224 351 0,'-3'2'-3'16,"-5"-2"9"-16,-3 0-4 0,3 0-1 16,-1 2-4-16,-4 5-7 15,2 0-21-15,-5 1-34 16,-2-7-79-16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47:16.1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6850 5432 261 0,'-14'-10'-24'0,"3"-6"42"15,2 2-1-15,3-2-4 0,3 3 16 16,-1 0-13-16,4 5 2 16,0 1-3-16,0 0-7 15,0 3-4-15,4 3-5 16,6-1 3-16,5 2-5 0,4 0 7 15,5 0-3-15,6 0-4 16,4 0-1-16,5 0-4 16,5 0 9-16,5 0 3 15,3 0-3-15,0 0 1 16,7 2-1-16,2-1 0 16,6 4 0-16,-1 2-4 0,4 0 5 15,4 0 4-15,1 1-6 16,3-5-5-16,-2-4 3 15,0 1 2-15,-2 0-8 16,3-7 9-16,-2-4 0 16,0 1 3-16,-2 1-3 15,-3-1-1-15,-4 3 2 0,-9 3-2 16,-6 4 4-16,-17 0 0 16,-10 6-21-16,-10 9-32 15,-11-2-52-15</inkml:trace>
  <inkml:trace contextRef="#ctx0" brushRef="#br0" timeOffset="3218.5247">8339 11433 245 0,'2'0'6'16,"-2"-7"40"-16,0-7-26 15,5-6 7-15,0-5-18 0,2-5 3 16,3-6-9-16,0-7-5 16,1-3 4-16,3-8-2 15,-1-1-4-15,2-7 1 16,-3-6 3-16,-2-3-11 15,0-6 20-15,2-7-8 0,-3-2 0 16,-1 3 8-16,-1-1-6 16,-1 0 3-16,0 2-1 15,2 7 2-15,-3 2-2 16,0 4 0-16,-1 3 0 16,-3 3 0-16,-1 8-1 15,0 3 1-15,0 7-1 0,0 6-2 16,-3 5 1-16,-2 8-1 15,3 4 3-15,0 6-2 16,-1 4-1-16,3 4-2 16,0 3 0-16,0 3-5 15,1 0-34-15,6 2-30 0,2 0-6 16,0 0 1-16,-3 0-9 16</inkml:trace>
  <inkml:trace contextRef="#ctx0" brushRef="#br0" timeOffset="3593.4957">8149 9878 258 0,'-13'0'3'0,"6"0"6"16,3-7 0-16,4-7-5 16,0-1-6-16,5-4 3 15,6-3-1-15,5-3 5 0,0-1-7 16,2-3 3-16,1 4 5 16,-4 0 3-16,2 2 3 15,-3 1 5-15,-4 4 4 16,2 3-6-16,0 2-4 0,-5 4-3 15,3 4-5-15,0 5-5 16,0 0-3-16,4 10 1 16,0 7-2-16,6 3-6 15,0 4-12-15,-1 2-14 16,1-7-24-16,-4-5-59 16</inkml:trace>
  <inkml:trace contextRef="#ctx0" brushRef="#br0" timeOffset="4030.9696">8443 9398 290 0,'3'-9'8'16,"1"-8"24"-16,2-5-13 16,1-3-3-16,3-6-6 15,1-2 0-15,2-7-5 0,-1-2-5 16,1-5 14-16,1 1-13 16,-1-4 0-16,-2 0 0 15,-3-2-1-15,-1-5 0 16,-2-5-1-16,-4-4 1 15,-1-7 2-15,0 3 0 16,0 1 0-16,-6 8 11 16,3 6-1-16,-1 8-1 0,3 6-2 15,1 4 0-15,0 6-7 16,0 1-2-16,1 3-2 16,6 2 3-16,1 0-1 15,1 3-3-15,0 5-14 0,2-1-9 16,1 6-5-16,0 3-34 15,0-2-52-15,-5 4-21 16</inkml:trace>
  <inkml:trace contextRef="#ctx0" brushRef="#br0" timeOffset="4359.0757">8490 8385 288 0,'-6'-14'-10'0,"4"-11"11"15,2-7 7-15,0-5 14 16,0-1-21-16,2-7 0 16,6-7-2-16,-1-1 2 15,-1-1-1-15,3 1-6 0,3 1 7 16,0 5-1-16,-1 9 0 15,1 2 3-15,-1 13 11 16,0 7-1-16,0 7-1 16,4 9-10-16,-2 10-7 15,6 22-1-15,3 19 3 0,7 23-3 16,3 18-8-16,4 10-27 16,1 8-42-16</inkml:trace>
  <inkml:trace contextRef="#ctx0" brushRef="#br0" timeOffset="8749.394">15501 13122 112 0,'8'-4'14'16,"-3"0"-12"-16,2-2 2 0,4 3 1 16,0-2-2-16,1-1 0 15,-1 1-2-15,4-1 0 16,-3 1-3-16,3-1 5 15,-1 3 1-15,1-1-1 16,-1 1-1-16,0 1-2 0,2 2 2 16,2 0-1-16,-2 0-1 15,4 0 3-15,0 2-1 16,3 1 1-16,0 1 0 16,-1-1 2-16,2-3-1 15,0 0 0-15,2 0 1 16,-1 0-1-16,0 0 1 15,2 0 0-15,0-1-2 0,4-3-2 16,-3 2 1-16,0 2-1 16,1-1 0-16,0-1-1 15,2 0 0-15,-3-1 1 16,3-1 0-16,-1-2 3 0,1-1-1 16,0-1 1-16,-3 1 2 15,5-1 0-15,-3 1-2 16,4-2-2-16,0 6 0 15,-2-3 13-15,1 3-14 16,-3 1 0-16,2-2-1 0,-3 4 0 16,2-1 2-16,-2-1-2 15,1 2 1-15,1 0-1 16,-1 0 2-16,1-2-4 16,-1 2 4-16,-1 0-2 15,0 0 0-15,0 0-2 16,-2 0 4-16,-4 0-2 0,1 0 0 15,-3 0 1-15,2 0-2 16,-1 0 1-16,1 0 0 16,-1 0 1-16,1 0-1 15,4 0 0-15,-3 0 4 0,0 0-3 16,3 0 1-16,-1 0-1 16,1-1 1-16,-4 1-2 15,2-2 2-15,2 0 2 16,0 0-2-16,1 0-1 15,0 0 2-15,2-1-2 16,2 1 1-16,1-2-1 16,4 1 1-16,0 1-2 0,-1 0 2 15,1 1-4-15,-5 1 4 16,4-2-2-16,-2 0-10 16,0 2 22-16,0 0-11 15,5 0-1-15,-4 0 0 16,3 0 1-16,1 0-1 0,-3 0 0 15,4 0 0-15,-2 0 1 16,1 0 0-16,1 0-2 16,-1 0 1-16,4 2 0 0,-1-2 1 15,1 0 0-15,-1 0-1 16,-2 0 1-16,0 0-1 16,-3 0 0-16,-1 2 0 15,1 1 0-15,-2 1 0 16,1-1 0-16,0 1 0 15,-2-1 0-15,3 1 0 0,-4-2 0 16,5-2 0-16,-6 0 1 16,2 0-1-16,0 2-1 15,0-2-1-15,-1 0 4 16,2 2-2-16,-1-2 1 16,2 1-1-16,-2 3 0 15,-2-3 1-15,-3 3-1 16,-2-1-1-16,0 1 2 0,-1 0-1 15,-3-1 0-15,3 1 0 16,-4-2 0-16,4 1 0 16,-1-1 1-16,0 0-1 0,-1-2-3 15,-2 0 1-15,2 0 2 16,0 0 1-16,-3 1 0 16,-1 1-1-16,0 0 0 15,-13-2-17-15,-11-25-150 16</inkml:trace>
  <inkml:trace contextRef="#ctx0" brushRef="#br0" timeOffset="10093.3343">18686 13168 83 0,'0'0'14'0,"-2"0"2"15,-2 0 3-15,3-4-6 16,-2 0-5-16,1 2-4 15,1 1-2-15,-1-1 0 0,2 0-2 16,0-1-2-16,0 0-7 16,0-2-21-16,0 2 3 15,0-1 9-15,0-1 13 16,0 1-20-16</inkml:trace>
  <inkml:trace contextRef="#ctx0" brushRef="#br0" timeOffset="12390.0829">18700 13055 112 0,'5'-23'11'0,"-2"-2"1"15,3-4 3-15,1-3 7 16,-1-2-12-16,-1 0-3 15,0 2-1-15,1 0 1 16,-4 3-2-16,1 1-1 16,-1 1-1-16,-2-2-2 15,0 3 0-15,0-3 0 16,0 0 4-16,0 3 7 0,-5-3 16 16,-3 2-15-16,-4 4-4 15,1 2-2-15,-2 3 6 16,-1 2-6-16,1 3-4 15,-2 1 0-15,-2-3-1 0,3 5 0 16,-3-3 0-16,0 1-2 16,-3 0 1-16,3-3-1 15,-2 3 0-15,-3-2 1 16,-3 1-1-16,-4-1 0 16,0 2 0-16,-8 1 1 15,3-2-1-15,-5 2 2 0,3-1 0 16,-1 3-2-16,0 0 0 15,1 2 1-15,0 1-1 16,-1 1 1-16,-1 0-2 16,0 0 2-16,-1 1 0 15,1 1 0-15,-1 1-1 0,2 0 0 16,3 2 2-16,2 0-2 16,-2 0 4-16,-2 0-3 15,2 2 0-15,-5 1 1 16,-1 3-1-16,-1-3-1 15,0 1 1-15,0-1 0 0,4-1-1 16,0 1 0-16,-1 0 1 16,-4-2 0-16,3 1-1 15,-4 0 0-15,-1 0 0 16,2-1 1-16,-4 3-1 16,5-1 0-16,-1-1 0 0,-2 4 0 15,-4-1 0-15,-3-1 1 16,1-1-2-16,2-1 1 15,-3-2 0-15,2 0 0 16,0 0 0-16,1-2 0 16,1-1 1-16,-4 0-1 0,1 3 0 15,0 0 0-15,-1 0 0 16,1 3 0-16,0 2 0 16,-4 4 0-16,0 0 3 15,0 0-4-15,-2-2 2 16,2 1 0-16,6-2 1 15,-2-2 0-15,-1-1-1 0,2 1 2 16,-2-4-3-16,1 1 0 16,1 3 0-16,0 2 0 15,3-1 1-15,-1 4-1 16,3-1-1-16,1 3 2 0,-1 2-1 16,2-2-1-16,-2 1 2 15,6 2-1-15,1-2 0 16,3 3 1-16,3 0-2 15,1-1 2-15,-1 0-1 16,4-2 0-16,0 1 0 16,4 1 0-16,2-5 1 0,2 2 1 15,5-1-2-15,3 0 0 16,4-2 0-16,2 1 0 16,1 0-2-16,3 2 1 15,1-1 0-15,0 1 0 16,0 0 1-16,3 0-2 0,4 1-1 15,0-1 0-15,0-1 1 16,4 1-1-16,0 0 1 16,2 0 1-16,1 0-1 15,0 1 3-15,2-2-1 16,1 1-2-16,0 2 1 0,0-3 0 16,-1 3 1-16,2 1 0 15,-4 0 1-15,3 1-1 16,-2 1 0-16,-2-2 0 15,3-2 0-15,-3 1 0 16,1-1 0-16,1 1-1 16,2-1 1-16,2 0-1 0,0 0 1 15,6 2 0-15,2 0-1 16,2 1 1-16,5 1 0 16,-2-4 0-16,-1 0-1 15,1 1 1-15,-5-4 0 16,2 0-3-16,-4-2 2 0,1-2-2 15,0 2 6-15,-1-2-3 16,6 0 0-16,-3-4-1 16,6 3 1-16,0-1 0 15,1-1 0-15,-1 2 1 0,6-3-2 16,-5 2 1-16,3-2 1 16,0 1-1-16,2 0 0 15,-3 1 1-15,2-3-1 16,-5 2 2-16,3 0-2 15,-5-2 1-15,1 0 0 16,-5 0 0-16,1 0-1 0,-3-4 0 16,5 1 0-16,-1-2 0 15,5-1 0-15,-1-1 0 16,4 2 1-16,-2 0-1 16,-2-3 1-16,-2 3 0 15,2-1-1-15,-4 3 0 16,3 1 0-16,-3 0 0 0,4 1 0 15,1 1-1-15,1-3 1 16,1 3 0-16,4-1 0 16,1-1 0-16,-1 0 0 0,2 0 0 15,2-1-2-15,2-1 2 16,1-1 0-16,5-1 2 16,-3 3-2-16,2-1 1 15,2 1-1-15,-3-1 1 16,0 1-1-16,0-1 1 15,0 3-1-15,-2-1 0 0,2-2 1 16,-5 0-1-16,1 1 0 16,-1 1 0-16,-3-1 0 15,8-1-4-15,-3-1 6 16,2 1-1-16,-1-3 1 16,-1 0-2-16,4 2 1 15,-3 1-1-15,-3 2-10 16,3 2-25-16,-3 0-38 0,-4 0 5 15</inkml:trace>
  <inkml:trace contextRef="#ctx0" brushRef="#br0" timeOffset="34436.3507">16609 13706 105 0,'12'5'30'0,"-5"-1"-26"15,1-1-4-15,5 1 0 16,0-1-1-16,3-1-1 16,0 1 4-16,4-3 1 15,1 3 1-15,2-2 0 0,6-1-1 16,2 0 0-16,1 0 0 16,6 0 1-16,2 0 1 15,2 0-1-15,-2 0 1 16,5 0-2-16,0 0 0 15,2 0-1-15,2 0 1 16,4 0-1-16,-1 0-1 16,0 0 1-16,2 0 1 0,0 4 2 15,0 3-2-15,-1 1-1 16,3 2 0-16,-2-1 1 16,-2 3 0-16,0-1-1 15,2 1 0-15,0-3-1 16,2 2 1-16,3-2 0 15,1-2 3-15,4-2 0 0,1 0 18 16,1 1-17-16,0 1-3 16,0-1 0-16,-1 1 0 15,-2 2-3-15,-2 0 1 0,3-1 0 16,-4 3 0-16,1 0 0 16,-2 3 4-16,4-3-1 15,-4 1-2-15,1 1-1 16,-1-3 1-16,-1 0 1 15,-8-5 1-15,0-2-2 16,-3-1-2-16,-6 0 0 0,-7-2-27 16,-7 0-49-16,-15 0-66 15</inkml:trace>
  <inkml:trace contextRef="#ctx0" brushRef="#br0" timeOffset="35045.6607">18328 13798 96 0,'34'-3'24'16,"-2"-1"-19"-16,4 4-3 16,2 0 1-16,3 0 2 15,0 0 0-15,5 4 1 16,3-1 0-16,2 1-1 15,1-4 3-15,4 0 2 0,1 0 2 16,2-5-1-16,2-2 1 16,2 3-5-16,4-3 13 15,-5 1-2-15,-1 3-15 16,-5-1-2-16,4 1 0 16,-8 1-1-16,0-1 4 0,0-2-4 15,-3 2 3-15,-5 0-3 16,0-3 0-16,-9-1-9 15,-2 0-51-15,-8-2 15 16,-8-1-42-16</inkml:trace>
  <inkml:trace contextRef="#ctx0" brushRef="#br0" timeOffset="35483.1466">18700 13979 180 0,'21'-15'-18'0,"3"1"24"16,7 3-4-16,3 1 0 16,5 3 1-16,0 1 0 15,8 3 2-15,-1 1 2 16,5 2-3-16,3 0 3 0,-4-2-3 15,0 0 1-15,-2 0 1 16,-4 0-2-16,0-1-3 16,-2 1 2-16,-2 1-1 15,-3 1-1-15,-5 0 0 16,1 0-3-16,-6 0-19 0,-7 0 4 16,-5 0-20-16,-7 0-26 15</inkml:trace>
  <inkml:trace contextRef="#ctx0" brushRef="#br0" timeOffset="35811.2778">18879 13952 149 0,'-1'0'8'0,"1"0"14"16,1 0-16-16,13-2-3 0,6 0-3 16,6 1 1-16,4-3 2 15,6 0 1-15,1 2 3 16,5-1-3-16,-1 1-5 15,0 0 14-15,0 2-12 16,-7 0 0-16,0 0-1 0,-4 0-1 16,-3 4-25-16,-8-1-29 15</inkml:trace>
  <inkml:trace contextRef="#ctx0" brushRef="#br0" timeOffset="38889.13">15798 9765 317 0,'0'0'4'0,"0"-7"14"16,0 0-11-16,3 4 10 15,1-3-8-15,-2 1-6 0,1 1 0 16,-3-1-2 0,2 2 0-16,-2-1 0 0,0 2-2 15,0-4 3-15,0 3 1 16,0 0-2-16,-4-1 0 16,-1-1 0-16,-2 1-1 15,2 0 1-15,-3-1 0 16,-1-2 0-16,2 4 0 0,-3-3 0 15,-3 0-1-15,1 1 0 16,-1 2 0-16,-3-1-1 16,-2 4 1-16,-5-1 1 15,1-1-2-15,-2 2 1 0,-3 0 0 16,-3 0-1-16,-4 0-1 16,-2 0-5-16,0 0 4 15,-1 0 1-15,0 0 2 16,1 0-2-16,1 2 0 15,-3 1 1-15,1 2 1 16,-2 0-1-16,-3 3 1 0,-1 3-3 16,-3-1-8-16,0 3 2 15,-3 3 2-15,3 2-2 16,-1 1 2-16,-4 3 3 16,5 1 3-16,-1 4 0 15,-1 0 2-15,3 1-2 0,-3 6 0 16,2-2 1-16,4 6 0 15,1-3-1-15,0 4 1 16,6 3-1-16,1 2 0 16,0 3 0-16,5 0-1 0,0 2 1 15,-1 1 0-15,4-2 0 16,1 0 1-16,1 2 0 16,2 2-2-16,-4 0 1 15,6 2 0-15,3-1 0 16,-1 0 1-16,2 0-1 15,3 0 0-15,1 3 1 16,3-1 0-16,1-1-1 0,1-1 3 16,2 1-2-16,3-3 0 15,0 3 0-15,2-4-1 16,0 2 1-16,4 0-1 16,3-2 1-16,6-2 1 15,2-2-8-15,6 0 12 0,4-3-8 16,1-1 1-16,3-2 0 15,3-3 2-15,0 0 4 16,7-7 0-16,-3-2-7 16,5-6 2-16,4-4-3 0,1-6 8 15,7-3 4-15,1-5-4 16,5-4-4-16,2 0 5 16,2-7-8-16,0-4 10 15,-1-4-6-15,3-6 1 16,-4-2 0-16,0-4 1 15,-2-1 5-15,1-5-1 0,-5 0 3 16,4-3 0-16,-1-2 0 16,-1 0-2-16,-3-4 2 15,0 2-2-15,-4-5-2 16,1 2 1-16,-7-2-5 16,0 0 0-16,-3 3 0 15,-5 1 1-15,-4 0-2 0,0 0 0 16,-5-2 7-16,-1-2-6 15,-3 1 3-15,-2-4-3 16,-1-1-1-16,0-1-2 16,-4 4-5-16,-3-2 10 0,-3 2-3 15,-1-1-4-15,-1-1 10 16,-3 0 9-16,0 2-18 16,-1 3 3-16,-2 0-8 15,-1-1 13-15,1 1-2 16,2-2-1-16,-4-2-3 15,0 3 0-15,0-2-6 0,0 3 0 16,-6 2 5-16,-2 3 0 16,-1 3 0-16,-2 1 1 15,-5 1-3-15,1 3 7 16,-1 0 1-16,-2 1-5 16,2 1 3-16,-5-1-3 0,0 3 1 15,2-1 0-15,-2 4-1 16,-3-2 1-16,2 1-1 15,-1 5 0-15,0-1 0 16,-4 1-1-16,-2 2 1 0,-2 3 1 16,-6 2-4-16,-2 1 0 15,-5 4 2-15,3 3 0 16,-1 2 1-16,3 2-3 16,1 0-15-16,4 6-10 15,2 1-13-15,2 4-16 16,1-5-25-16,5 0-12 15</inkml:trace>
  <inkml:trace contextRef="#ctx0" brushRef="#br0" timeOffset="39889.327">15089 9939 206 0,'0'0'50'0,"0"0"-29"16,1 0-3-16,-1 0-6 16,0 0-4-16,0 0-3 15,0 0-2-15,0 0-1 16,0 0 3-16,0 0 5 16,0-4 14-16,0-2-10 0,0 0-12 15,-1-5-1-15,-3 0 5 16,-1-3 0-16,-1-2 0 15,-1 0 0-15,2-2-4 16,-2 0 0-16,0-2-1 16,-1 1 2-16,1-3 3 15,2 1-3-15,1-1 0 0,-1 3 1 16,3-2 0-16,-2-3 0 16,2 3 0-16,0-2-2 15,2-1 2-15,0-1-1 16,-1 0 2-16,-1 0 2 0,-2 3 0 15,1-3 2-15,1 4-5 16,-1 0-1-16,-1 3 1 16,-1 3-1-16,0 4 0 15,2 0-3-15,-2 3 0 16,0 2 0-16,1 4 0 0,-3 2-19 16,-1 0-20-16,-2 2-19 15,1 9-16-15,-2 0 9 16,2 3-20-16,-1-6-67 15</inkml:trace>
  <inkml:trace contextRef="#ctx0" brushRef="#br0" timeOffset="40311.1701">14787 9569 61 0,'-2'3'78'16,"0"-3"-26"-16,1 0-1 0,1 0-21 15,-2 0 4-15,2 0-10 16,-2-3-6-16,2-4-5 16,0 0-6-16,0-2-3 15,0-2-3-15,2-2-1 0,5-1-1 16,0-1 0-16,4-3 2 16,0-2 4-16,-3 3-1 15,5-5-3-15,-4 0 2 16,0 4-1-16,1-1 0 15,-2 1 3-15,-1-2-3 16,2 5-2-16,1 0 1 16,0 4-1-16,-1-3-1 0,4 4-7 15,-1 4 10-15,-1-2-4 16,2 6 1-16,2 0 2 16,0 2 0-16,1 0-1 15,4 0 0-15,2 8 0 0,1 4 0 16,0 1 0-16,-1 4-2 15,0 3-4-15,-3-1-19 16,1 2-18-16,-2-3 2 16,-2-4-30-16,-3-3 15 15</inkml:trace>
  <inkml:trace contextRef="#ctx0" brushRef="#br0" timeOffset="41857.9344">14787 9279 161 0,'-2'0'21'0,"2"0"0"0,0-4 18 16,0 0-22-16,2 1-7 15,3-2-6-15,3-1 1 16,2 3-2-16,1-1-1 16,4 0-4-16,-3 1 5 0,5-2-2 15,0 1 0-15,5-1-4 16,1 1 6-16,4 0 2 16,6 1-3-16,1-1 2 15,3 1-1-15,-3 3-2 16,2-1-1-16,-4-2 1 15,-3 2-2-15,-4-1 3 16,-3 0-2-16,-6 2 1 0,-3-2-1 16,-6 2 1-16,-2 0-1 15,-3-1-1-15,0 1 1 16,-2 0 15-16,0 0 4 16,0-3-6-16,0 1-7 15,0-2 6-15,0 2-9 0,0-2-2 16,0-3-1-16,0-1 1 15,0-1 0-15,0-1 0 16,0-2 0-16,0-2 1 0,0 1 1 16,0-3 1-16,0 0-2 15,0-3 0-15,1-2 0 16,1 0 3-16,0 0 1 16,-2-1-1-16,3 1-3 15,-3 1 1-15,0 1 0 16,0-3 1-16,3 1-1 15,-3-4-1-15,0 2-1 0,0-1 0 16,0-4 1-16,2 1-1 16,-2-3-1-16,0 3 2 15,0-3 0-15,2-1 2 16,-2 3-1-16,1 0-1 16,-1-1 0-16,0 2 0 0,0 0-1 15,2-2 0-15,-2 1 0 16,0 0-1-16,2-1 0 15,-2 2 1-15,0-1-1 16,1 1 1-16,-1 2-1 0,2 2 1 16,0 0 1-16,0-1-1 15,-1 5 0-15,1-2-1 16,0 0 0-16,-2 0 0 16,2 0 1-16,-1 1-1 15,-1-3 0-15,0 4 0 16,0-5 0-16,0 5 0 0,0 1 0 15,-3-1 0-15,1 0 0 16,-1 0 0-16,-4 5 0 16,3-4 0-16,-4 4 0 15,1-2 0-15,-1 6 0 16,-1-4 1-16,-1 6-2 16,-2 1 1-16,2-2-1 0,0 5 1 15,-2 0 0-15,1 3-1 16,-3-1-6-16,-5 2-1 15,2 0 3-15,-5 2-2 0,-3 5-1 16,0 2 0-16,-5 1 3 16,3 1-1-16,0 3 0 15,0-2 4-15,1 1 0 16,3-1 0-16,0 3 2 16,1-3 0-16,4 3 0 15,2-4 0-15,-2 3 0 16,6 0-1-16,0 0 0 0,4 3 1 15,1-4-1-15,-2 9 0 16,4-2 0-16,-1 1 0 16,4 4 1-16,-2 0-2 15,3 4 1-15,1 1 0 16,0 4-1-16,0 3 1 16,1 4 1-16,5 7 0 0,-3-1 0 15,3 3 0-15,-2 1 0 16,-1-1 0-16,-1 4 1 15,0-1-1-15,-1-1 0 0,-1 1 0 16,0-1 0-16,0-4 0 16,0 1 1-16,0-6-1 15,0-3 1-15,2 3-2 16,2-4 1-16,3-1-25 16,2-6-51-16,-2-12-12 0</inkml:trace>
  <inkml:trace contextRef="#ctx0" brushRef="#br0" timeOffset="43529.7753">14945 7145 122 0,'15'0'16'16,"0"0"-2"-16,4 0 4 15,2-2 17-15,2 0-21 16,1 1-2-16,-1-1-7 0,3 2 1 16,-4-2-3-16,0 1 0 15,3-1-1-15,-1 0 4 16,0 0-2-16,3 1-3 16,-3-2 0-16,3 0-1 15,-5 1 0-15,-3-1-2 0,-4-1 1 16,-3 0 2-16,-5-1 1 15,-1 0 0-15,-1-3 2 16,-1 2 2-16,-1-3 1 16,1-4-4-16,3-1 0 15,-1 0 0-15,1-4 0 16,2-2-1-16,-3 1 0 0,2-3-2 16,-2-1 1-16,-1-2 0 15,-2 0-1-15,-1-2 4 16,-2-1 5-16,0-1-5 15,0 1 10-15,0-1-10 16,0 1 0-16,0-1-1 16,-2-2 0-16,-1 1 0 0,1-2-3 15,2-1 1-15,-2-1-1 16,2-2 1-16,0 0-1 16,0-1 0-16,-1 1 0 15,-1 1 1-15,2 0-1 0,0 0 0 16,0 1 0-16,0 2 0 15,0-4 0-15,0 2 1 16,0-3-1-16,0 3 2 16,5-3-1-16,0 4 0 15,-3 1 1-15,2 0-1 16,-1 3 1-16,-3 3-1 0,0-1 1 16,0 4-1-16,0-1 1 15,0 3 1-15,-7 2-2 16,0 3 0-16,-2 1-1 15,-2 3 0-15,-1 1 0 16,0 0-2-16,0 4 2 0,-3 0-1 16,-2 5-3-16,-3-1-5 15,-1 1 3-15,-6 2-2 16,0 0-1-16,0 0 8 16,0 2 0-16,1 1 1 15,1 3 1-15,4 1-1 0,-1 1 0 16,-1 4 0-16,4-2 0 15,-3 1 0-15,0 1 0 16,5 3 0-16,-2-3-1 16,5 4 1-16,1 0 0 15,-1 0-3-15,3 2 1 0,-1 2 1 16,3-1 1-16,-2 3-1 16,2 1 1-16,0 4-2 15,1 2 2-15,-2 3 0 16,1 1-1-16,4 7 1 15,-2 0-1-15,1 7-1 0,2 1 1 16,3 4 0-16,1 3 1 16,0 3-1-16,3 2 1 15,2-5 0-15,2 1 0 16,-4-6 0-16,-1-2 0 16,-2-2 1-16,0-5-1 0,0 4 0 15,0-3 1-15,-5 1 0 16,1 0 0-16,4 1 0 15,0-4-28-15,0-13-113 16</inkml:trace>
  <inkml:trace contextRef="#ctx0" brushRef="#br0" timeOffset="45124.3192">15330 8631 145 0,'-4'-4'13'16,"2"-1"-1"-16,-2 2 18 15,0-1-21-15,1 0-3 16,3 3-1-16,-2-1 4 15,2 0 5-15,0 0-7 16,0 1-3-16,4-1-4 0,7 0 2 16,3-1-5-16,6-1 7 15,1 2-1-15,4-1-2 16,1-3 0-16,-1 1-1 16,0 0 2-16,-4-1-2 0,1 2 0 15,0-1 4-15,-7 2-2 16,0-1 1-1,-1 2-1-15,-1 1-1 0,-1-1-1 16,-1 2 0-16,2 0-1 16,-4 0-7-16,-1 0-9 15,2 0-7-15,-5 0-19 0,-1 0 21 16,-2 0 9-16,-1 0 9 16,-1 0-2-16,2-2-9 15,-2-3-62-15</inkml:trace>
  <inkml:trace contextRef="#ctx0" brushRef="#br0" timeOffset="45514.9113">15598 8439 37 0,'-12'-10'39'0,"3"2"-9"15,1-4-3-15,-2 4-6 0,3-1-5 16,0 2-4-16,2 1 1 15,-1 1 3-15,2 2 17 16,2-1-23-16,-1 4-7 16,3 0-2-16,0 0-3 0,0 0-8 15,0 0-4-15,0 5 14 16,5 4-12-16,3 0 13 16,-1 0-6-16,3 1 2 15,-1 0 14-15,1-2-4 16,2 0-6-16,0-1 2 0,1 2-3 15,-1-1 1-15,0 2 1 16,0-2 2-16,-2 3-3 16,0 2-1-16,-5-3-1 15,-3 5 1-15,-2-1-2 16,-5 4-1-16,-7-4-14 16,2 4 21-16,-2-2-2 15,2 0 0-15,5-1-3 0,5-3-26 16,0-3-15-16,2-4-61 15</inkml:trace>
  <inkml:trace contextRef="#ctx0" brushRef="#br0" timeOffset="47264.7863">15754 8165 76 0,'0'-18'15'16,"-3"3"8"-16,1-2-9 0,0 2-5 15,2 0-7-15,-1-1-1 16,1 1 0-16,0 3 0 15,0-2 0-15,0 1 0 16,0 1-1-16,0-1 2 0,0 5 6 16,0-3 9-16,1 2 3 15,-1 1 13-15,0 2-19 16,0 3-2-16,0-3 3 16,0 2-3-16,0 2-2 15,0 2-6-15,0 0-4 16,0 0-2-16,0 2 1 0,0 8 0 15,0-1 1-15,0 5 0 16,0 3 0-16,0 5 0 16,0-1 0-16,2 4-1 15,3 2 1-15,-4-3 0 16,4 5 0-16,-1 0 1 16,-1 3-1-16,1-2 0 0,-2 6 1 15,-1 3-1-15,-1 2 0 16,0 0 1-16,0 4-1 15,0-2 0-15,0-2 0 0,0 0 1 16,0-2-1-16,0 2-1 16,0-3 1-16,0-3 1 15,0 3-1-15,0-6 0 16,0 0 0-16,0-5 0 16,0-2 1-16,4-2-1 15,-2-4 0-15,-1-1 0 0,1 1 0 16,-2-6 0-16,3 0 1 15,-3 1-1-15,2-3 0 16,-2-2 0-16,0 0 0 16,0-2 1-16,0-2-1 15,0 1-1-15,0-5 2 16,0 3 1-16,0-2-2 16,0-1 0-16,1 1 0 0,-1 0 2 15,2 0-2-15,-2-1 1 16,0 2-1-16,2-2 1 15,0 1-1-15,-1 2 0 16,1-3 1-16,3 3-3 0,-1-2-3 16,1 2 9-16,5-1-3 15,-2 1-1-15,3 1 3 16,2 0-4-16,1-1 5 16,1 1-5-16,0-2 3 15,0 1-1-15,3 0 0 0,0-1 2 16,-1 3-11-16,5-2 10 15,5-1-3-15,0 2 5 16,0-1-2-16,2-1-1 16,-2 1-1-16,-2-2 1 15,-2-1-1-15,-5-1 1 16,-2 0-1-16,-3 0 1 0,-6 0 1 16,-2 0-1-16,1-1 0 15,-5-5 3-15,1-1 5 16,3 0-3-16,-4-4 1 15,3-1-5-15,-1-6 1 0,2 0-1 16,1-2-2-16,-3-2 0 16,2-2 0-16,2 1 1 15,-4 0-5-15,1-2 0 16,-3-2 7-16,-1-1-2 16,0-3-1-16,0 2 1 0,0-2 2 15,0-3-1-15,2 0 1 16,-2 2-2-16,3 0-1 15,-3 1 1-15,2 1-1 16,-2 1 0-16,0 1 0 16,0 1 0-16,0 0 1 15,-3 1-1-15,-1 1 1 16,3-2 0-16,-3 2-1 0,2 0 0 16,1 0 2-16,-1 2-4 15,-3 1 2-15,4 1 0 16,-3 1 0-16,1 1-1 0,-1 1 2 15,1 0-2-15,-1 0 2 16,1 1-2-16,-1 2 1 16,3-2-1-16,-4 2 1 15,3 0 1-15,1-2-2 16,-3 0 1-16,4 2-2 16,-2-2 1-16,2 2 1 0,0-1 0 15,0-1 0-15,0 2-1 16,0-2 1-16,2 3 0 15,2-2 0-15,-3 1 1 16,3 3-2-16,-1-1 2 16,-3 5-1-16,1-4 1 15,-1 2 1-15,2 2-1 0,-2 1 0 16,0-2-1-16,0 7 0 16,0-2 2-16,0 1-2 15,0 1 0-15,0-2-3 16,0 4 0-16,-6 0 1 0,-3 0 1 15,0 0-3-15,-4 3-2 16,-2 1 1-16,-4 3-1 16,2 1 3-16,-3 1 0 15,-2-2 3-15,-1 2-1 16,-2 1 0-16,1-3-1 16,-3 3 0-16,-1-3 1 0,2 0 1 15,5-2 1-15,1 1 1 16,3-1-1-16,2-3-1 15,1 1 0-15,3-1 1 16,0-2-2-16,4 2 2 0,1-2-1 16,1 0 0-16,3 0 1 15,0 0-1-15,1 0 0 16,1 0 1-16,-2 0-1 16,2 0 0-16,-2 0-3 15,2 1-24-15,-1 3-16 0,1-1-17 16,-4-1 8-16</inkml:trace>
  <inkml:trace contextRef="#ctx0" brushRef="#br0" timeOffset="48483.7288">15755 7968 165 0,'-1'0'-4'0,"1"-8"35"16,0 5-16-16,0-1-1 15,0-1-4-15,0 2-9 0,5 0 2 16,3-3-3-16,3 2 2 16,4 2-3-16,2-3 5 15,2 1-3-15,2-1-7 16,6-1 9-16,-1 0-1 16,5 2-2-16,0-3-6 0,-3 2 0 15,1-3 7-15,-4 2-9 16,-1 0 16-16,-7 1-6 15,2-4 7-15,-5 7 1 16,-3-2-2-16,1 1-4 16,-2 0-2-16,0 0-1 0,-3 2-1 15,0 1 0-15,1 0 0 16,-3 0 0-16,1 0-1 16,-3 0 1-16,1 0-3 15,-1 0 3-15,2 1-1 16,2 3 1-16,-6 3 0 15,4-3-2-15,1 6 0 0,-3 0 0 16,1 1 3-16,-3 4-1 16,1-1 2-16,3 2-1 15,-4 0 0-15,1 4 0 16,2-1-1-16,1 4 0 16,0 1 1-16,0 1-1 0,2-2 0 15,-1 1 1-15,0 2-1 16,-3-3 0-16,0 2 0 15,-3 1 0-15,0 2-1 16,0 2 1-16,0 0 1 16,0 4-1-16,0 0 0 0,0 2 0 15,0 1 0-15,2 1 2 16,0-1-4-16,0-1 4 16,-1 3-4-16,1-2 4 15,-2 4-2-15,0-3 0 16,0-2 0-16,0 1 0 15,4-3 0-15,-4-2 0 0,4 0 0 16,1 0 0-16,1-2 0 16,1 1 1-16,1-1 1 15,4 1-2-15,0-5 0 16,-1-1-14-16,1-7-45 16,-1-7-3-16</inkml:trace>
  <inkml:trace contextRef="#ctx0" brushRef="#br0" timeOffset="49811.7457">16026 7927 107 0,'0'1'12'15,"0"-1"-1"-15,0 0-8 16,0 0 0-16,0 0 14 15,0 0 25-15,0 0-18 0,1 0-11 16,1-3-3-16,3-1-6 16,0-3-4-16,0 1 5 15,0-2-5-15,2 0 2 16,-1-4-2-16,0 0-2 16,-5-3 1-16,3 0-1 15,-2-3 2-15,-2-4-1 0,0 1 2 16,0-3-2-16,0-1 3 15,0 0-2-15,0-1 1 16,0-3-1-16,0 2 0 16,0 1 0-16,0-3 0 15,0 4-1-15,-4-2 1 16,2 1 2-16,1 2-3 0,-1 3 1 16,0-2 1-16,-2 5-1 15,0-2 0-15,-1 3 2 16,0 1-2-16,0 0 1 15,-2 3 0-15,0-1 0 0,-1 5-2 16,-1 2 1-16,0 2-2 16,0 1-10-16,0 2-9 15,0 2-8-15,0 0 26 16,2 0-2-16,-2 0 0 16,2 2-1-16,-3 5 3 0,3-2 2 15,0 1 1-15,0-1-1 16,-1-2 1-16,2 3 0 15,-1-1 0-15,0-1 0 16,1-2 0-16,-2 1 0 16,5-1 0-16,1 2 1 15,1-3-1-15,1 1 0 0,0 2 2 16,0-3 3-16,0 3-4 16,0 0 1-16,0 3-1 15,0 0 0-15,0 0-1 16,1 2 16-16,1 0-14 0,-2 2-2 15,0-4 0-15,0 0 0 16,0-3 2-16,0 1-1 16,0-3 0-16,0-1 0 15,0-1 0-15,0 0 24 16,3 0 34-16,-1-7-37 16,4-2-15-16,0-3-4 0,2-6 1 15,-1 2 2-15,3-4 0 16,-3-1-3-16,3-2 1 15,-1-1-1-15,-1 1 0 16,1 4-1-16,-2 1 0 16,-2 0-2-16,1 6 34 15,1 1-33-15,-4 2-2 0,3 3 1 16,-3 3-2-16,2 3-2 16,3 0-14-16,-1 14-2 15,0 6 9-15,4 7 9 16,0 7 0-16,1 3 2 0,1 2-1 15,1 1-8-15,0-3-12 16,5-3-14-16,-3-8-12 16,3-4-16-16</inkml:trace>
  <inkml:trace contextRef="#ctx0" brushRef="#br0" timeOffset="50608.7899">16000 5520 227 0,'0'-3'27'16,"0"-3"2"-16,0 5-11 15,0 1-12-15,1 0-14 16,1 7 8-16,2 5 0 16,-1 1 0-16,0-1 0 0,3 4 0 15,-1-1 0-15,0-1-4 16,0-3-16-16,0-1-10 16,-2-1-31-16,-1-6 3 15</inkml:trace>
  <inkml:trace contextRef="#ctx0" brushRef="#br0" timeOffset="50874.4106">15942 5376 100 0,'0'-2'10'16,"0"1"2"-16,0 1-8 15,5 0-39-15,2 0-14 16</inkml:trace>
  <inkml:trace contextRef="#ctx0" brushRef="#br0" timeOffset="51265.1207">16139 5447 148 0,'2'0'23'16,"-2"0"29"-16,0-5-28 16,0 1 1-16,0 2-9 0,0 1-6 15,0 1-6-15,0 0-3 16,-4 0-3-16,1 0 0 16,-2 1 2-16,-3 5-1 15,2 1 1-15,1 2-1 16,4 1-1-16,-1 1-1 0,2-2 1 15,0 3-1-15,3-2 0 16,6 0-5-16,1-1 7 16,-3-2 7-16,-2 0-3 15,-2 0-2-15,-1-1-7 16,-2 1 10-16,-7 0-3 0,-11 2 1 16,-8 0 1-16,-7 5-5 15,-3-3-18-15,-4-2-42 16,-1-4-30-16</inkml:trace>
  <inkml:trace contextRef="#ctx0" brushRef="#br0" timeOffset="51686.9686">14426 5645 140 0,'8'-14'19'0,"4"-4"-4"15,4-2-7-15,7 2 0 0,4 1-19 16,0 1 25-16,4-2-14 15,-3 4-11-15,-1-1 3 16,-6 5-11-16,-4 0-20 16,-7 2 22-16</inkml:trace>
  <inkml:trace contextRef="#ctx0" brushRef="#br0" timeOffset="51936.933">14505 5504 120 0,'0'7'32'16,"0"0"-34"-16,0 4 1 15,0 5 2-15,5 4 0 16,0 3 0-16,3 7 0 16,1 2 0-16,2 4 0 15,2-4 0-15,4 0 0 0,0-3-2 16,4-4 0-16,-3-6 2 15,-1-4 0-15,-5-8-12 16,-2 0-3-16,-5-5-15 16,0-2-40-16</inkml:trace>
  <inkml:trace contextRef="#ctx0" brushRef="#br0" timeOffset="52796.2588">14629 5581 127 0,'-5'-21'17'0,"0"1"14"0,1 5 5 16,0 3 13-16,2 3-23 16,0 4-6-16,2-1-10 15,0 6-7-15,0 0-3 16,2 0-10-16,6 6 6 16,0 8 3-16,5 2 0 0,3 5-1 15,0 1 3-15,2 3-1 16,1 0 0-16,-2-4 1 15,0-1-1-15,-2-1-1 16,-3-4 2-16,-2-5-1 16,-1 0 1-16,-4-4-1 15,-3-4 1-15,0 0-1 0,-2 0 1 16,0-2 5-16,0 0 9 16,0-2 8-16,0-8-18 15,1-2-3-15,2 0-1 16,-1 0-1-16,3-1 0 0,-2 0 2 15,1 3-6-15,1 3 2 16,4 1-5-16,-3 3 14 16,1 3-13-16,2 0 9 15,-2 0-4-15,4 0-3 16,-2 0-7-16,1 6 2 16,0-3-8-16,0 1-4 0,1-4 15 15,0 1-6-15,1-1 11 16,0 0-3-16,-2 0 0 15,-1-1 4-15,-2-6-10 16,-4 1 16-16,0-3-5 16,-3 0-5-16,0 0 4 15,0-1-1-15,-3-1 3 0,-2 2-1 16,0 0 0-16,0 2 0 16,1 1 0-16,1 3 0 15,1 1 0-15,2 2 2 16,0 0-5-16,0 4-2 0,0 5 3 15,0 0 0-15,0-1 0 16,2 3-1-16,6 0-4 16,1-4 3-16,4-3 1 15,-1-1 1-15,7-3 1 16,2 0 4-16,0 0-2 0,1-7-7 16,0-4-35-16,-5-1-3 15,-2 1 26-15,-6-3 19 16,-2 3 4-16,-2-2 10 15,-3 5 11-15,-2 1 0 16,0 1 9-16,0 5-7 16,0 1-17-16,2 0-31 0,-1 5-4 15,4 5 25-15,-2 1-2 16,1 0 2-16,-1-2-2 16,1 0 1-16,-4-6-1 15,3 1-6-15,-3-4 2 16,2 0 11-16,0-5 24 0,3-8-31 15,3-1-10-15,4-4-13 16,5 0-22-16,5-4-2 16</inkml:trace>
  <inkml:trace contextRef="#ctx0" brushRef="#br0" timeOffset="54405.5152">16743 7807 268 0,'-4'-7'3'16,"-5"-1"11"-16,5 0-2 15,2 2 4-15,2 3-3 16,0 2-1-16,0-2-7 16,0 2-1-16,0-3-1 0,0 1 4 15,9-1-7-15,4-1-1 16,6 1 2-16,7 0-1 16,6 0 0-16,4 0 6 15,6-2-10-15,4 2 6 16,-1 1-2-16,-2 2-6 0,1-2 8 15,-5 3-8-15,-3 0 0 16,-4 0-1-16,-7 0 5 16,-3 0 4-16,-4 0-2 15,-4 0 0-15,0 0 0 16,-3 0-2-16,-3 0 1 0,-1 0 1 16,-4 0 0-16,1 0 0 15,-1 0-5-15,-3 0-2 16,0 3-4-16,0 1-4 15,0 4 17-15,0-1-3 16,0 3 1-16,-3 5 1 16,-1-1-1-16,1 6 0 0,1 2 0 15,0 2 0-15,0 5 0 16,2 1 0-16,0 5 0 16,0-2-1-16,7 4 1 15,2 2 0-15,1 0 0 16,2 1 0-16,2-1 0 0,2 4 0 15,0-1-1-15,2 3 2 16,4 5-1-16,-3-2 0 16,0 4 0-16,1 0 1 15,-4 0-2-15,-3-2 1 16,-1 1 0-16,-3-4 0 0,2 1 2 16,-6-7-2-16,0-4 0 15,-3-1 0-15,0-2-1 16,-2-4 3-16,0-1-2 15,-2 1 0-15,-8-1-1 16,-3-1 2-16,-3 1-2 16,-2-1 0-16,-6-4-1 0,0-1 2 15,0-4 0-15,-5-1 1 16,4-3 1-16,-2-3-2 16,2-1 1-16,2-1 1 15,-2-2-1-15,-2 0 0 16,-2 0-1-16,-4-1 1 0,-1-2-1 15,0-1 3-15,-1 2-2 16,0-5 1-16,1 1-1 16,5-2 0-16,0 0 0 15,1 0-1-15,1-2 1 16,2-9-2-16,1-3 2 0,-1-2 0 16,1-8 1-16,2-1 0 15,-2-4 3-15,4-4-1 16,1-1-3-16,1-2-2 15,2-1 1-15,3-1-2 16,1-1 1-16,2-4 1 0,3-3-8 16,2-4-4-16,3-1 6 15,2-5 4-15,0 2-5 16,0 1 1-16,0 0-4 16,0-1-12-16,0 2 13 15,-3 2 8-15,-3 4 1 16,1 1 0-16,1 6-2 0,-1 3-30 15,3-1-35-15</inkml:trace>
  <inkml:trace contextRef="#ctx0" brushRef="#br0" timeOffset="56108.7708">16979 5468 8 0,'-5'0'3'0</inkml:trace>
  <inkml:trace contextRef="#ctx0" brushRef="#br0" timeOffset="56639.9837">16879 5474 86 0,'0'0'31'0,"0"-4"-15"16,0-1 5-16,0-2-3 16,0-1 0-16,0 1-4 15,0-1 18-15,0-1-24 16,0 1-3-16,0 3 4 16,0 0-3-16,0 1-1 0,-2 3-3 15,-1 1-2-15,-3 0-2 16,-3 0-3-16,0 7 5 15,0 1 0-15,1 3-2 16,0 0 2-16,3 2-1 16,-1-3-7-16,6 1-22 15,0-3 16-15,0 3 0 0,0-4 0 16,4-3-1-16,3 3 2 16,2-3 4-16,2-2 10 15,-2-2-4-15,0 0 9 16,-2 0-6-16,0 0 5 0,-3-4-1 15,1-3 5-15,-2 0 4 16,5 0-1-16,-3-3-3 16,2 2-6-16,2 1-1 15,-1 0-1-15,1 0-2 16,-1 3 2-16,-1 4-2 16,1 0 1-16,-1 0-5 15,4 0-6-15,-3 5-9 0,6 1-5 16,-2-5-76-16</inkml:trace>
  <inkml:trace contextRef="#ctx0" brushRef="#br0" timeOffset="58155.5032">17310 5276 190 0,'-4'9'4'0,"3"0"-4"16,-3 3-1-16,2 0 1 15,2 5 0-15,0-4-1 16,0-1-1-16,4-2-3 16,5-1 0-16,1-2 2 0,5-3 5 15,1-2-6-15,-3-2 4 16,1 0-5-16,-1 0 5 16,-5-7 2-16,-1 0 2 15,0-3 2-15,0 3 8 16,-2-1 3-16,-2-2 17 0,1 5-26 15,-3 2-4-15,1 0 2 16,2 3 1-16,-1 0-10 16,5 4-6-16,-1 6 5 15,2-2 8-15,4 3-4 16,1-2 1-16,2-1 0 16,4 0-1-16,-2-6-2 0,4-2-5 15,-3 0-23-15,-4-4 14 16,-1-8 11-16,-1 3-2 15,-6-4-3-15,-4-1-4 16,-1-2 18-16,-2 2-11 16,0-2 7-16,-3 1 7 0,-4 1 2 15,-3 3-6-15,-1 1 0 16,1 2-1-16,-3 4-2 16,1 4 1-16,-1 0 0 15,0 0-2-15,1 4 0 0,-1 8-1 16,3-4 2-16,3 1-2 15,-1 0-2-15,6-2-6 16,2 0-11-16,0-5 0 16,2 2-2-16,7-4 15 15,5 0 6-15,1 0-12 16,1 0 13-16,2-4-2 0,0-1 7 16,0-2-2-16,-2 0 3 15,2 1 2-15,-1 1-2 16,-2-1 0-16,-3 4-1 15,0 2 1-15,-3 0-3 16,-4 0-2-16,0 1-1 0,-2 9-1 16,0 3 9-16,1 3 7 15,-1 2-10-15,-1 0-1 16,3 0 1-16,-1-3-3 16,1-2 2-16,0-2 1 15,1-4-2-15,-1-4 1 0,1-3-6 16,1 0 6-16,4 0 0 15,-2-3-2-15,-1-7 1 16,1 1-3-16,1-3 3 16,-3-1-1-16,-2 0 0 15,2-1 0-15,1-1 5 16,-3 5 0-16,2-1-1 0,2 4 1 16,-1 2-3-16,0 3-5 15,1 2 2-15,-2 0-1 16,1 5-2-16,1 4 0 15,-1 0 5-15,4-1-1 16,0 0 0-16,0-3-1 0,1-2 2 16,-2-3-1-16,-1 0 1 15,3 0-2-15,-2-7 5 16,0-1-5-16,-1-5 1 16,1 2-1-16,-1-1 1 0,-2-1 0 15,-1 3 0-15,-2 1 0 16,1 3 2-16,-2 3 0 15,1 3-4-15,-1 0-12 16,-1 6 3-16,-1 11-2 16,1 5 0-16,1 5 12 15,-1 6 2-15,1 4-1 0,6 5-1 16,-3-3 1-16,1 2-1 16,2-7 1-16,0-4 0 15,-1-3 2-15,-2-8-2 16,-1-4 1-16,-2-8 0 15,-3-2-1-15,1-5 1 16,-2 0 43-16,0 0 13 0,0-9-47 16,-5-5-10-16,-5-4 1 15,-2-5 0-15,-2-2-1 16,-1-3-2-16,1-4 1 16,3-4-1-16,2 2-1 0,4-4 0 15,5 3-12-15,0-1 9 16,7 7-4-16,7-1 1 15,3 10 0-15,1 4-1 16,-1 6 2-16,0 7 10 16,-3 3-3-16,2 5-2 15,-3 10-4-15,-5 9 3 16,0 1 0-16,-4 1-1 0,-4-1 13 16,0 0-6-16,0-5 0 15,0-8 1-15,-4-4-2 16,1-6 0-16,0-2-7 15,3-13-22-15</inkml:trace>
  <inkml:trace contextRef="#ctx0" brushRef="#br0" timeOffset="58577.3453">18213 4941 276 0,'0'-2'11'15,"0"2"0"-15,0 5-51 16,3 11 38-16,3 8 2 16,3 6 0-16,3 5-2 0,3 5 1 15,1-1-1-15,4-1 1 16,5-1-1-16,-1-8 0 16,2-1 4-16,1-7 1 15,-2-6-4-15,2-7 5 16,-5-1-3-16,-1-3 1 0,1-4 0 15,-2 0 1-15,-1-12 2 16,3-3-2-16,-2-3-1 16,-3-4-2-16,0 0 0 15,-6-1-4-15,-3 2 4 16,-5 5 1-16,-1 4 8 0,-2 4 10 16,0 4-3-16,0 3-5 15,-5 1-11-15,0 0-3 16,0 7 2-16,3 3-2 15,2 3-1-15,5-2-4 16,15 3 0-16,9-4 8 0,7-3 5 16,11 0-9-16,-1-6-32 15,5-1-41-15,-7 0-42 16</inkml:trace>
  <inkml:trace contextRef="#ctx0" brushRef="#br0" timeOffset="63718.4778">14072 11682 349 0,'16'0'-7'16,"4"-11"19"-16,5-4-3 15,4 1-1-15,5 4-2 16,2-3-2-16,0 3 1 0,6 0-4 15,0 3-1-15,3 0 1 16,2 0-1-16,4 1-2 16,0 3-21-16,5-1-14 15,0-1-4-15,7-2 17 16,3 0 0-16,10-4 10 0,-1-3 12 16,8 2-1-16,7-6 6 15,1-1-1-15,3 0-4 16,2-3 9-16,-1 0 0 15,2-2 15-15,-2-1-11 16,-3 2-2-16,-6 1-2 16,-6 5-3-16,-5 0-2 0,-9 5-2 15,-8 3 1-15,-16 6-3 16,-9 3-36-16,-15 0-57 16</inkml:trace>
  <inkml:trace contextRef="#ctx0" brushRef="#br0" timeOffset="66905.858">21769 12760 179 0,'-7'-5'3'0,"-1"0"-2"15,3 1 0-15,1 2-1 16,1 2 1-16,1-1-2 16,2 1 2-16,-2 0 1 15,2 0-4-15,-3 0 4 0,1 0-1 16,-1 0-1-16,-2 0 0 16,-2 0 2-16,2 5-2 15,-4 0 1-15,-2 2 0 16,0 2 0-16,-3 4 2 15,0 1-1-15,-2 4 1 0,-1 7-1 16,-1 1-2-16,4 9 1 16,0 2 0-16,-1 9-1 15,7 6 0-15,2 5 0 16,2 13 1-16,4 3-1 16,0 6 1-16,4 1 0 15,3 6 0-15,2 0-1 0,1-2 1 16,0 4-4-16,-3-6 23 15,-2-2-18-15,2-3 3 16,-1-9 6-16,0-6 4 16,-1-3 4-16,5-6 4 15,-2-3 6-15,3 0-21 0,-3-1 11 16,-1-3-7-16,1 0-9 16,-4-1 0-16,-3-4-2 15,1-1 2-15,-2-1-1 16,0-4 1-16,0 0-1 15,0 3-24-15,-7-5-52 0,-6-2-16 16</inkml:trace>
  <inkml:trace contextRef="#ctx0" brushRef="#br0" timeOffset="67265.2011">21284 15204 283 0,'0'4'27'0,"0"-4"-6"15,0 0-13-15,0 0-11 16,0 0 6-16,3 0 13 0,10 0-3 15,5 0-4-15,12 0-7 16,8 0 1-16,12 0 7 16,6-4-8-16,12-3 0 15,5-1-2-15,7 0-6 0,3-3-10 16,0-1-1-16,4 1 8 16,-2 2 3-16,-6 2-5 15,-8 2-11-15,-3-1-22 16,-6 4-10-16,-8-1-4 15</inkml:trace>
  <inkml:trace contextRef="#ctx0" brushRef="#br0" timeOffset="73250.5015">22857 11676 74 0,'0'-5'27'0,"0"-1"-9"16,0 1 16-16,0-1-19 16,0 3-3-16,0-1 2 15,0 1 2-15,0-2 15 16,0 3-19-16,0-2 0 16,0 3 4-16,0-3-5 0,0 2 13 15,0 2-9-15,0 0-5 16,0 0-8-16,0 6-5 15,5 8 3-15,5 4 0 16,-2 7-1-16,1 3 1 16,1 2 0-16,-5 5 1 15,0-2 0-15,-2-1-1 16,-1 0 0-16,-2-3-25 0,0-4-5 16,0-2-1-16,0-7-20 15,-2-3 0-15,-1-8-42 16</inkml:trace>
  <inkml:trace contextRef="#ctx0" brushRef="#br0" timeOffset="74547.2675">22755 11699 148 0,'0'-7'21'16,"0"0"3"-16,0 1-4 0,0 3-6 15,8-1-7-15,7-1-5 16,4 2-2-16,3-1 5 16,7 0-3-16,5-1 1 15,3 3-2-15,4-3 0 16,5 0 0-16,3-1-1 0,4-1 1 15,4 2-1-15,5-4 1 16,2 1 1-16,7 1 2 16,2-1-1-16,-1 1-3 15,7-1 1-15,-1 1-1 16,7 2 1-16,0-3 1 16,3 3-4-16,2 0 4 0,5-2-2 15,2 1 0-15,3-3 0 16,2 4 0-16,3-2 0 15,0-4 1-15,0 4 1 16,1-2 2-16,2 2 0 0,-1-4 11 16,0 3-8-16,-2-2-2 15,1 2 0-15,4-5 2 16,-5 2-3-16,5 1-1 16,-3-3 0-16,3 1-1 15,-2-4-4-15,-2 3 12 16,1-3-6-16,1-2 2 15,2 2 0-15,-8-2 4 0,0-1 1 16,-5 1-2-16,-5 0 1 16,-4 2-6-16,-5 3-2 15,-6 3-2-15,2-1 2 16,-7 4-1-16,2 2-2 16,-6 1 4-16,-4 2-3 0,1 0 0 15,0 2 1-15,-6 0-2 16,-2 4 1-16,-6 5 1 15,-5 5-2-15,-2 0 2 0,-5 6-2 16,-7 4-2-16,-1 2 2 16,-2 3 0-16,-4 4 1 15,-2 1 1-15,-5 4-2 16,-1-2 1-16,-3-3 0 16,-2 2-2-16,-3-5 0 15,-2 0 2-15,-1-1 0 16,-3-1-1-16,2-3 1 0,-3 0 0 15,0-2 2-15,-2-1-1 16,3-5-1-16,-3 0 0 16,0-1-1-16,0-3 1 15,0-1 1-15,0-2-1 16,-5 1 0-16,3-2 2 16,-3 0-2-16,2-4 0 0,-3 3-2 15,1-3 4-15,-3 0-2 16,0-1 0-16,-3-3 2 15,-4 2 2-15,-4-1-2 0,-8 0-1 16,-7 2 1-16,-4-2 0 16,-7 2-2-16,-6-3 1 15,-10 3-1-15,-5-1 0 16,-4 1 0-16,-9-1-1 16,-6 3 0-16,-5-2-2 0,-7-1 1 15,-6 2 2 1,-4 0 0-16,-5 3-2 0,-5-3 4 15,-5 4-4-15,-6-3 2 16,-1 6 0-16,-5-3 1 16,-6 2-2-16,-4-1 1 0,-1 1-3 15,-8 2 4 1,0 0-1-16,-1 0 3 0,0-1-4 16,1 5 2-16,2 0-1 15,7-2 0-15,4 2 0 16,5-2 2-16,6 3-2 15,5-1 1-15,4-1-1 0,5 1 0 16,4 1 1-16,6-3-1 16,3-1 0-16,4 1 0 15,6-1-1-15,0-3 3 16,6-1-3-16,-2 1 2 16,9-4-2-16,3 3 1 0,7-3-1 15,2-2 0-15,10 0-5 16,4 0-3-16,9-2-10 15,6-2-16-15,8-1 3 16,6 0-34-16,9-4-13 16</inkml:trace>
  <inkml:trace contextRef="#ctx0" brushRef="#br0" timeOffset="75250.3419">23261 11894 241 0,'-6'-9'35'0,"3"-4"0"15,-2 1-8-15,3 5 3 16,2 0-17-16,0 2-2 16,0 4-7-16,0-1-1 0,0 2 0 15,0 0-7-15,0 11 4 16,3 1-1-16,3 10 0 16,1 1 1-16,2 4 0 15,2 5 1-15,-3 0-2 16,5 4 3-16,-2-3-3 0,-2-2 2 15,0-6 0-15,0-4 2 16,-2-7-2-16,0-3-1 16,-4-4 1-16,4-5-1 15,-2-2 2-15,0 0 0 16,2-7 2-16,3-3-2 16,-2-6-1-16,3-3 0 0,2 2 1 15,-1-3-4-15,-2 2 4 16,4 2-2-16,0 3 0 15,0 7-2-15,4 0-4 16,2 6 7-16,4 0-1 0,0 3 1 16,3 6-2-16,0 2 0 15,-3 2 0-15,-1-1-3 16,-2-3 0-16,-4-2 0 16,-3-2 3-16,-1-3 1 15,-3-2 0-15,-3 0 0 0,1-9 0 16,-3 0 1-16,2-7 3 15,-5-2 2-15,0 2 1 16,-2-5 1-16,0 0-1 16,0 1-4-16,0-1-2 15,0 0 0-15,-2 3-1 16,-3 1-1-16,-1 6-13 0,0 0-15 16,-4 1-36-16,1 7-32 15,-1-1-14-15</inkml:trace>
  <inkml:trace contextRef="#ctx0" brushRef="#br0" timeOffset="75437.8301">23890 11979 195 0,'7'9'47'0,"-2"-3"-38"0,0 8-5 16,3-2 0-16,-1 3-2 15,2-2 1-15,1 3-2 16,5-8 7-16,-1-5-27 16,2-3-81-16</inkml:trace>
  <inkml:trace contextRef="#ctx0" brushRef="#br0" timeOffset="75953.4122">24346 11811 226 0,'7'10'72'0,"-4"1"-69"16,3-2-5-16,2 8 3 16,2-3 0-16,4 2 0 15,-2-1 0-15,6-3 1 0,-1 1-1 16,0-3 0-16,5-4-1 15,-4 1 3-15,2-4-6 16,-2-3 7-16,-1 0-1 16,0-3-2-16,-1-7 0 0,-3-2 2 15,-3-1 12-15,1 3-3 16,-2-2-4-16,0 4-6 16,-2 5 0-16,4 2-4 15,0 1 1-15,3 3 0 16,2 6 1-16,5 5-1 15,-1 0-1-15,2 2 4 16,4-1-2-16,-1-2 0 0,1-3 0 16,7-7 0-16,-5-3 0 15,1 0 1-15,-2-6 0 16,-4-6-1-16,-6-8 3 16,-5 1 13-16,-7-4 14 0,-5-4-1 15,-1-5-9-15,-15 0-9 16,-6-2-8-16,-1 1-1 15,-8 3-3-15,2 8 0 16,-1 2-6-16,-1 5-6 16,8 7-15-16,2 4-21 15,2 4-32-15,9 0-45 0</inkml:trace>
  <inkml:trace contextRef="#ctx0" brushRef="#br0" timeOffset="76281.5136">25130 11915 288 0,'4'-5'43'0,"-3"-4"-1"15,1 1-21-15,0 3-3 16,1 0-9-16,5 4-10 15,-1-2 0-15,0 3 1 16,4 0 2-16,-2 7-2 16,-2 6 0-16,-3 2-2 0,-3 3 1 15,-1-1-2-15,0 2 1 16,0-2 4-16,0-5-1 16,0-5-1-16,0 0 2 15,9-3-4-15,15-4 2 16,11 0-1-16,14 0 1 0,12-7-26 15,6-8-106-15</inkml:trace>
  <inkml:trace contextRef="#ctx0" brushRef="#br0" timeOffset="76797.1003">25790 11541 313 0,'-6'1'44'0,"0"3"-36"0,3 7-10 16,-1 6 0-16,1 6-2 15,1 4 1-15,0 7 0 16,2 0 2-16,0 3 0 16,7-5 1-16,6-3 0 15,0-4 1-15,1-5 5 0,2-9-3 16,2-4 1-16,-3-6-2 15,0-1 1-15,2-3 0 16,-5-8-1-16,1-3-1 16,-2-4 0-16,1-4 0 15,1 3-1-15,-4 1 1 16,-3 5-1-16,6 3 0 16,-5 3-1-16,2 5-3 0,-2 2 1 15,4 2 4-15,-1 8-2 16,7 2 1-16,0-2 0 15,7 3 1-15,0-3-1 16,3-5 1-16,-1-2-1 0,-1-3 0 16,-3-3-1-16,0-11 2 15,-7-4 0-15,-2-1 1 16,-4-6 4-16,-4 0 8 16,-5-2 1-16,0-2-5 15,-12 3-3-15,-4-1-7 16,-3 4 0-16,4 1-12 0,1 8-12 15,1 3 9-15,6 8-7 16,1 3-36-16,5 0-76 16</inkml:trace>
  <inkml:trace contextRef="#ctx0" brushRef="#br0" timeOffset="77234.5747">26310 11764 148 0,'0'0'106'0,"0"0"-49"16,0 0-11-16,1-3-24 16,11 2-19-16,5 1 0 15,5 0-2-15,0 0 4 0,-1 5-4 16,1 2-1-16,-2 0 0 15,-8 0-3-15,-4 1-6 16,0-3-1-16,-6 0-1 16,-2 1-5-16,0-1 16 15,-3 1 3-15,-4 1-1 16,6-2-1-16,1 3-1 0,0 2 5 16,6 0-9-16,4 3 3 15,1-2 1-15,0 3 1 16,-4-3 0-16,-2 3 1 15,-5-2-2-15,0 3-9 0,-5-2 8 16,-11-4 3-16,-7 1 1 16,-2-3 4-16,-2-3-4 15,5 0-2-15,4-2-1 16,3-2-8-16,10 0-68 16,5-6-49-16</inkml:trace>
  <inkml:trace contextRef="#ctx0" brushRef="#br0" timeOffset="77390.7985">26633 11841 361 0,'6'-5'9'0,"-3"1"32"0,-1-4-27 16,3 6-10-16,3 2-7 15,-1 0-2-15,0 0-43 16,5 0-78-16</inkml:trace>
  <inkml:trace contextRef="#ctx0" brushRef="#br0" timeOffset="77562.6785">26885 11741 398 0,'-2'0'-5'16,"0"-3"34"-16,0-3-20 15,2 3-8-15,2 3-7 16,5 0-12-16,2 0-60 16,4-3-48-16</inkml:trace>
  <inkml:trace contextRef="#ctx0" brushRef="#br0" timeOffset="78172.0048">27090 11560 297 0,'3'-9'-48'0,"-3"-3"92"16,2-1-25-16,0 4-8 15,-1 1-8-15,3-2-1 16,-1 2 0-16,-1-2-5 16,0 1-17-16,1 4-9 0,-3 0 16 15,2 2 13-15,0 3 0 16,2 0 3-16,-2 3-12 15,0 9 9-15,3 6 0 16,0 5 1-16,2 4 0 0,3 2 0 16,-3-3 1-16,5-1-1 15,-3-1 6-15,0-8-3 16,0-4 2-16,-4-4 9 16,0-5-12-16,3-3 1 15,-1 0 7-15,2-2 6 0,2-5 0 16,3-5-22-16,3-5-8 15,0-1-13-15,2-5-28 16,-4 2 18-16,0-4 27 16,-1 0 9-16,-5 4 3 15,0 3 9-15,-2 5 11 16,-3 4 1-16,1 7 0 0,-1 2-25 16,0 0-8-16,-2 9-9 15,-1 2 11-15,1 0-6 16,-2 0 3-16,2-4 7 15,-2-2 3-15,2-1-3 16,-1-4 2-16,1 0 8 0,2 0 26 16,-1 0-7-1,2-6-16-15,-1-1 2 0,2-1 4 16,-1-7 12-16,-3 1-7 16,0-4-3-16,-2 0-5 15,0-2-5-15,0 1-6 0,0-1-1 16,0 4-1-16,0 0-11 15,0 4-26-15,0 2-28 16,5 2-60-16</inkml:trace>
  <inkml:trace contextRef="#ctx0" brushRef="#br0" timeOffset="78984.4455">27619 11474 267 0,'5'22'60'0,"-1"-11"-53"0,-2 1-9 16,1 8 9-16,5 1-3 15,-3 2 0-15,4 0-3 16,1 3 2-16,5-2 2 16,-1-2-4-16,4-4 2 15,0-8-6-15,2-2-41 0,4-8-10 16,-3 0 30-16,2-6 15 15,2-5 9-15,-1-7 6 16,1 3 9-16,-2-3 19 16,-1-4-12-16,-4 1 9 0,-2 3-11 15,-7 2-1-15,-3 0 6 16,-6 5 0-16,0 2-12 16,-6 4-8-16,-9-1-7 15,-5 6 2-15,0 0 0 16,-6 0 0-16,4 0 0 15,0 8 1-15,5-1-1 0,5 0-4 16,4-2-20-16,3 0 5 16,3 1-10-16,2-4-5 15,0-2 17-15,7 0 14 16,3-2 2-16,0-5-4 16,2 0 4-16,1 0 2 0,-4-2-3 15,0 1 2-15,-4 1 0 16,1 2 2-16,-6 0 1 15,0 1 3-15,0 0 2 16,0 1-4-16,-6 3 1 16,1 0-5-16,-2 0 1 15,0 0 0-15,0 0 0 0,2 5-1 16,0-1 0-16,2 3 0 16,-2 0 0-16,-1-2 1 15,1 6-2-15,0 0 2 16,0-1-2-16,2 5 0 15,1-1 0-15,2 2 4 0,0 0-4 16,0 2-1-16,7-4 3 16,5 1-5-16,5-3-3 15,1-4 7-15,4-1 0 16,3-4 0-16,0-1 0 16,0-2 3-16,-5 0-3 0,-4-5 1 15,-3-8-1-15,-6-1 17 16,-2-4 6-16,-5-2-4 15,0-3-7-15,-1 4-6 16,-10-1 2-16,-4 2-7 16,0 4-1-16,-6 5 1 0,-4 5-3 15,-2 4 0-15,0 0-26 16,-1 16-10-16,-4-2-19 16,3 8-30-16</inkml:trace>
  <inkml:trace contextRef="#ctx0" brushRef="#br0" timeOffset="81343.6414">22790 12058 28 0,'0'-2'11'0,"0"2"22"0,0 0 18 16,0-2 2-16,0 2-36 15,0 0-6-15,0 0-7 16,0 0-3-16,0 0-2 16,0 0 1-16,0 4 0 15,0 2-1-15,2 2 2 0,3 2-1 16,-1 2 1-16,-1 5-2 15,3 1 2-15,1 1 1 16,0 3 0-16,4-2-1 16,2 1 0-16,3 0-1 15,0-1 1-15,3 1-1 16,0-3 1-16,1 2-1 0,-1-6 0 16,4 2 0-16,5-2 2 15,4 1 6-15,4-3-1 16,7-1-1-16,5 1-4 15,6-3 0-15,7-4-2 0,6 1 2 16,4-2 0-16,5-4-1 16,4 0 0-16,-2 0-1 15,7-2 0-15,-3-6-1 16,4 5 1-16,-1-6-1 16,6 2-3-16,1-2 4 0,5 0 0 15,-1 0 0-15,8 0 0 16,1-1 0-16,-1-1 0 15,-1 2 1-15,-1 0-2 16,-2 4 1-16,-10-1-1 16,-7 1 1-16,-2 1-6 15,-8 1 1-15,-3 1 5 0,3-4 2 16,-4 5-2-16,3-2 1 16,2-1 2-16,3 2 1 15,-1-2 1-15,2-1 1 16,0 0-1-16,0 1 2 0,4-3-1 15,-1 2-1-15,2-1-2 16,4-1 3-16,-3 0-4 16,2 2-2-16,-2-1 1 15,5 1 0-15,-3-1-2 16,-1 3 1-16,0-2 1 16,3-1 0-16,-1 1-2 0,-3 2 2 15,-2-1-2-15,-4 2 2 16,-3 0-1-16,-3-1 0 15,-9-1 0-15,-4 2 0 16,-3-1 0-16,-1-1 0 16,-4 3 1-16,1 0-1 15,-2 1 1-15,2 0 2 0,-1 0-1 16,-7 0-2-16,-4-3 0 16,-4-1 0-16,-2-1 0 15,-5-3 0-15,2-1 0 16,-5-4 1-16,3-1-1 0,-4-4 0 15,-2-2 0-15,-2-3 0 16,-6-1-1-16,-2-2-1 16,-6-1 4-16,2 0-1 15,-6-1 8-15,3-2 5 16,-3-2-7-16,2-2-1 0,-4-2 0 16,-1-3 3-16,2 1 12 15,-2 3-7-15,0-1-2 16,0 2-3-16,0 4-2 15,0 1-3-15,0 2-1 16,0 3-2-16,-2 0 0 16,-4 3 0-16,-1-1-1 15,-2 3-1-15,-1-1 1 0,-1 4 1 16,-2 2-2-16,-3 1-2 16,-2 2-2-16,0 5 0 15,-2-2 1-15,-3 5-10 0,-2 3 5 16,-2 0-8-16,-2 0-9 15,-3 0 1-15,-6 0 7 16,-1 3 7-16,-4 1 3 16,-7 0 4-16,-4 1-1 15,-4-2 5-15,-1 3-2 16,-4-3 2-16,-3 1-1 0,-1 1-2 16,-7-3-16-16,-1 2-2 15,-4-1-18-15,-3-3 10 16,-3 2 14-16,-3-2 3 15,-2 0 11-15,-1 0 0 16,-1 0 1-16,4 0 0 16,-2-2 1-16,2-1 2 15,1-3 1-15,0-1 0 0,3-2 1 16,-3 0 2-16,5 0 4 16,3 1 26-16,-2-2-29 15,2 2 2-15,-2-2-1 0,1 4-4 16,-1-1-2-16,-4 1-2 15,3 1 2-15,1 1-2 16,2 0-1-16,-2-1 1 16,2 2-1-16,-1 1 0 15,2 0 0-15,-5 0 0 0,3 2 1 16,-3 0-1-16,2 0 0 16,2 0-1-16,0 8 4 15,-1-2-3-15,2 2 0 16,1 3-2-16,0 1 2 15,-2 0 0-15,0 3 2 16,1 3-2-16,-2-1 0 16,2 1-2-16,-4 3 2 0,-2 3 0 15,-1-1 0-15,0 0 2 16,-2 0-2-16,3 0 0 16,-3 1 0-16,6-3 0 15,2 4 0-15,2-3 1 0,2 1-2 16,2 2 2-16,2 0-1 15,-1 2 0-15,8-2 1 16,3 2-1-16,3-1 2 16,11 1 3-16,8 0 0 15,8 1-2-15,8 1 0 0,7-3-2 16,6 5-1-16,3 0 0 16,7 0-1-16,0 5 1 15,2-1-1-15,11 1 0 16,3 1 3-16,7-1 0 15,5-1 5-15,7-3 0 16,3 1 2-16,7-3-5 0,5-3 0 16,6 0 0-16,5-2 2 15,3-4-9-15,11-3 2 16,-2-6-41-16,4-8-103 16</inkml:trace>
  <inkml:trace contextRef="#ctx0" brushRef="#br0" timeOffset="82109.2207">28829 11706 226 0,'0'-9'14'0,"0"-1"-8"16,-5-1 5-16,-2 2 10 16,-3-2-6-16,0 1-3 15,-1-1 0-15,-3 2-4 16,-4-2-3-16,0 2-4 0,-6 2-1 16,-3 0-4-16,1 2-14 15,-1 0 7-15,2-1 3 16,1 2 8-16,7 1 0 15,2-1 1-15,4 3-1 16,3-3 0-16,3 3 1 0,5-1 0 16,0-1 6-16,0 3-4 15,13 0-9-15,7-1 12 16,7 1-4-16,7-2 3 16,9 0-5-16,7-1 1 15,2-1-2-15,9 1 2 16,2-3 0-16,5 1-1 0,1-1 0 15,1 3 2-15,0-1-1 16,-6 1-2-16,-3 1 0 16,-8 1-6-16,-12-1-12 15,-7-2-19-15,-11 2 24 16,-6-3 2-16,-8 1 9 0,-4 1-10 16,-3-3-12-16,-2 1-31 15</inkml:trace>
  <inkml:trace contextRef="#ctx0" brushRef="#br0" timeOffset="82421.6823">29413 11430 79 0,'-16'-15'30'0,"0"5"5"0,-1-6-12 15,-2 3 1-15,0 2-6 16,6 3-4-16,-2-1 6 16,2 3-1-16,6 1-10 15,0 1-5-15,5 4 0 16,0-2-1-16,2 2-7 0,0 0-1 15,2 0 19-15,11 0-4 16,3 0-7-16,5 6 1 16,8 5-3-16,2 0 1 15,5 6 2-15,-4 6-3 16,-3 2 1-16,-4 4-3 0,-11 1 0 16,-8 2-2-16,-6 2-13 15,-6 0 13-15,-15 4 3 16,-10-1 12-16,-1 1-3 15,-5-1-7-15,7-3 0 0,4-4-15 16,7-6-58-16,13-13-36 16</inkml:trace>
  <inkml:trace contextRef="#ctx0" brushRef="#br0" timeOffset="83218.5425">30063 11262 209 0,'-2'0'0'0,"0"0"20"15,1-4-1-15,-1 3 3 16,2 1-9-16,0 0 1 16,0 7-25-16,5 10 13 15,2 9 1-15,1 9-3 16,-1 6 0-16,0 7-1 0,0 2 1 15,-4 2 0-15,3-2 0 16,-2-4 1-16,3-4-1 16,-2-7 2-16,0-6 0 15,-1-10-29-15,-1-6-21 16,0-9-22-16</inkml:trace>
  <inkml:trace contextRef="#ctx0" brushRef="#br0" timeOffset="83437.3167">29946 11521 278 0,'11'-14'38'15,"0"-2"-11"-15,9 1-16 0,7 3-7 16,5 1-3-16,4 0 4 15,5 0-6-15,4 2 1 16,-2 1-19-16,0-3-52 16,-5-3-21-16,-4-2-40 15</inkml:trace>
  <inkml:trace contextRef="#ctx0" brushRef="#br0" timeOffset="83718.4954">30424 11241 200 0,'-5'-8'41'15,"3"1"41"-15,2 6-33 16,0 1-30-16,2 1-23 16,6 16 8-16,6 0-3 0,1 10 1 15,1 3 0-15,2 6-2 16,-1-2 0-16,-3-2 0 16,2-5 0-16,-2-6 0 15,-3-8 0-15,0-6-3 0,-4-7 3 16,0 0 3-16,0-11 0 15,-1-6 1-15,1-3 0 16,-3-5 0-16,1-2-2 16,-2-1-1-16,1 0 0 15,4 4-2-15,0-2-6 16,6 2-46-16,3 6-46 0,3 0-12 16</inkml:trace>
  <inkml:trace contextRef="#ctx0" brushRef="#br0" timeOffset="84140.3504">30906 11397 142 0,'5'0'69'0,"0"0"-51"15,2 0-2-15,3 0-1 0,0 0 1 16,-3-6-6-16,3-4 10 15,-2 0-12-15,1-2-4 16,1-1-2-16,-4-2-1 16,-5-1-2-16,1 2-1 15,-2 0-15-15,0 0 7 0,-5-2 2 16,-4 5 0-16,-5 4 6 16,-1 1 0-16,-3 4-2 15,-4 2 5-15,-2 8 0 16,-1 6-2-16,-1 8 2 15,-1 2 0-15,3 8-1 16,4 1 0-16,3 0 0 0,8 1 1 16,4-5 0-16,5 2-3 15,2-10 1-15,15 2-3 16,5-7 13-16,9 0-5 16,5-5 0-16,2 0-2 0,3-6 0 15,0-3-1-15,-1-2-1 16,-4 0-32-16,-6-7-38 15</inkml:trace>
  <inkml:trace contextRef="#ctx0" brushRef="#br0" timeOffset="84452.8486">29907 12307 387 0,'5'0'-5'15,"15"-2"19"-15,5-5-12 16,13 0-1-16,8 0 3 16,6 2-5-16,1-2 3 0,-1-3-40 15,-4 0-105-15,-4-6-80 16</inkml:trace>
  <inkml:trace contextRef="#ctx0" brushRef="#br0" timeOffset="84765.2969">30424 12066 270 0,'-4'-5'45'0,"3"0"-2"15,1 3-21-15,0 2-14 16,0 4-15-16,0 6 7 16,7 8 1-16,3 4 1 0,2 0-2 15,0 2 1-15,0-3 1 16,3-5-1-16,-3-2-1 15,1-7-2-15,-1-3 5 16,-3-4-1-16,2 0 3 0,2-11-2 16,-2-3 5-16,-1-2 1 15,1-4-2-15,0 0-1 16,-2-1-4-16,-6-3 0 16,3-1-3-16,-3 1-8 15,2 1-21-15,3 2-42 16,-1 6-20-16,4-1-27 15</inkml:trace>
  <inkml:trace contextRef="#ctx0" brushRef="#br0" timeOffset="85171.5152">30896 12160 183 0,'18'-5'4'0,"-2"-6"18"0,1-3-2 16,-2 2-2-16,2-6-8 15,-3 3-8-15,1-5 0 16,-3 2-1-16,-1-1-1 16,-4 2 0-16,0-1-1 15,-5 7 4-15,-2-1 0 16,0 7 16-16,0 1-8 0,-4 4-7 15,-6 0-1-15,-3 4-3 16,-5 10 1-16,-3 4-1 16,-5 7 1-16,1 1 0 15,2 3-1-15,1-1 0 0,6 0 2 16,9-6-2-16,3-2 0 16,4-5-4-16,2-3 2 15,13-3 1-15,4-4 2 16,6-1 2-16,6-2 1 15,5-2-3-15,1 0-5 0,0 0-44 16,2-10-28 0</inkml:trace>
  <inkml:trace contextRef="#ctx0" brushRef="#br0" timeOffset="86046.4689">30251 12753 117 0,'-10'0'1'0,"3"0"21"16,-3 0-4-16,3 0-7 16,0 2-8-16,-1-2-1 15,1 2-1-15,0-2-1 16,0 0-4-16,4 0-15 15,-4 0-3-15,3 0 9 0,-2-2 6 16,1-5 6-16,2 0 5 16,-1-1 15-16,-1 2 12 15,3 0-3-15,0 1 0 16,1 0-1-16,1 3 4 16,0 2-4-16,0 0-27 15,0 2-1-15,3 8 5 0,1 4-4 16,3 4 0-16,-4 2 0 15,-1 3 2-15,-2 4-2 16,0 0 1-16,0-2-1 16,0-4 3-16,0-2-3 15,0-7 2-15,0-4-3 0,0-4 2 16,0-4 1-16,0 0 1 16,0-2 33-16,0-7-28 15,0-4-4-15,0-2-3 16,0-3-4-16,0-6 5 0,11 1-5 15,-2-2 3-15,5 2 1 16,2 2-3-16,0 3 2 16,1 5-1-16,1 5 1 15,-2 6-3-15,0 2 4 16,-2 2 1-16,0 10-2 16,-4 7 0-16,0 3 0 0,-3 6-2 15,-3 3 2-15,2-1 0 16,-1 1 2-16,2-3-2 15,0 1-23-15,6-6-11 16,-1-5-37-16,3-9-7 16,1-6-79-16</inkml:trace>
  <inkml:trace contextRef="#ctx0" brushRef="#br0" timeOffset="86937.0118">30492 12915 188 0,'2'-8'14'0,"1"1"15"15,-1-3-5-15,6 3 4 16,-3 1-24-16,4-6 0 16,-1 4-3-16,4-3 2 15,-2-3-1-15,1-1-2 16,2-1 0-16,-3 0-2 0,1 0 2 16,-2 4 0-16,-5 1 2 15,1 4 11-15,-5 1 18 16,0 5-2-16,0 1-18 15,0 0-11-15,0 3-4 16,-7 10 4-16,0 3 0 16,-4 2 1-16,4 5-1 0,2-1 0 15,3 2 0-15,2 0 0 16,0 1-1-16,7-6 0 16,7 2-6-16,2-4-14 15,4-5-7-15,1-4-14 0,3-3-9 16,-1-5 8-16,3 0 12 15,-4-4 3-15,2-7 10 16,-2-3 15-16,-5 0 16 16,3-2 6-16,-5 1 3 15,-4 3 5-15,-3-1 11 16,-2 8 3-16,-2 0-2 0,-2 5-12 16,-1 0-22-16,1 0-6 15,0 4 2-15,1 4-2 16,1 0 1-16,1 0 1 15,2 1-1-15,1-2 1 16,2-1-1-16,1-2-3 16,2-1-2-16,-1-3-18 0,1 0-20 15,-2 0 21-15,-1 0 4 16,0-5 14-16,-1-3 5 16,-2 1 4-16,-1 0 7 15,-2 2 7-15,2 2 24 0,-4 1-23 16,3 2-8-16,0 0-3 15,2 0-7-15,3 3-1 16,2 4 0-16,-1 0-2 16,3 0 2-16,0 1-1 15,1-6-4-15,-3-2-5 16,3 0-9-16,-1-4 9 0,0-9-15 16,-1-1-1-16,1-7 7 15,-2-3-1-15,-5-4-4 16,-6-6 12-16,1 0 13 15,-2-5 5-15,0 0 9 16,-3-6 4-16,-4 6-2 0,1 0 0 16,-3 6 15-16,3 6-12 15,0 10 4-15,-1 9-5 16,-3 8-15-16,-1 6-4 16,1 15-5-16,-5 10 3 0,5 6 1 15,-2 6-1-15,7 7 1 16,5 0 0-16,0-4-3 15,7-3-3-15,8-2-13 16,3-9-9-16,-2-8-33 16,-1-10 0-16,-5-11-97 15</inkml:trace>
  <inkml:trace contextRef="#ctx0" brushRef="#br0" timeOffset="87405.7324">31091 12701 246 0,'3'-7'18'15,"11"2"-13"-15,6 0 2 16,1 3 6-16,4 0-13 16,0 2-8-16,-1 0 8 0,0 2 0 15,-3 5 0-15,-5 4 1 16,3 0 0-16,-4-1 8 15,-3 2-6-15,-2-2-14 16,-1-3 15-16,-2-2-4 16,-4-2 0-16,-1-1-2 15,0-2 1-15,-2 0 2 0,0 0 11 16,0 0 2-16,0 0-8 16,0 0 3-16,0 0 9 15,0-2 1-15,0-1-12 16,0 1-9-16,8-3 4 15,0-2-3-15,6-2 0 16,6-6 1-16,6-4 2 0,1-4-2 16,3-6 1-16,2-5-1 15,1 1 0-15,-1 0 1 16,-7 1 4-16,0 7 20 16,-2 5-3-16,-3 8-10 0,2 5-9 15,-1 7-4-15,3 0-1 16,1 4-42-16,-3 1-77 15,-8-2-131-15</inkml:trace>
  <inkml:trace contextRef="#ctx0" brushRef="#br0" timeOffset="88155.6752">23299 12377 165 0,'17'0'-10'0,"3"0"32"16,3 0-5-16,6-2 7 0,3-1-8 15,7-1 1-15,2 0 9 16,6 1-19-16,4-3-2 16,5 3-3-16,5-1-1 15,9 0 0-15,1 1-1 0,7-1-2 16,5 1-15-16,5-1-12 16,5-1 0-16,1-2 14 15,3 1 7-15,1-1-7 16,4-1 2-16,3 1 3 15,4-3 4-15,3 2-7 16,3-2-50-16</inkml:trace>
  <inkml:trace contextRef="#ctx0" brushRef="#br0" timeOffset="88452.5272">27337 12202 244 0,'70'0'-29'0,"-5"-5"61"0,-8-1 6 16,-1 3-16-16,-4 1-4 16,-2 2 2-16,-3 0-10 15,-6 0-2-15,-5 0-7 16,-4 4 1-16,-6 3-2 15,-6 0 2-15,-6 0-2 0,-4 2-15 16,-2 0-13-16,-4 0-8 16,-4 0-19-16,0-4 4 15,-8-3-132-15</inkml:trace>
  <inkml:trace contextRef="#ctx0" brushRef="#br0" timeOffset="91030.5454">23999 10179 144 0,'8'-6'14'0,"-3"-4"8"16,2 3 6-16,1 0-2 0,1 0-1 15,-1 0-17-15,1 1-4 16,-4 1-3-16,0-2 1 15,-1 1 0-15,0 0 10 16,-4-2 1-16,2 5 1 16,-2-1-3-16,0 0 7 15,0 3-8-15,0 1-6 0,0 0-3 16,0 0-2-16,0 7 0 16,-4 4 2-16,0 7-1 15,-1 3 0-15,-1 4-3 16,3 7-7-16,0 4 6 15,1 2 3-15,2 0 0 0,0 2-2 16,0 1 6-16,0-2-6 16,0 2-2-16,0 2 5 15,0 0 2-15,0 3-3 16,0 0 1-16,0 3 2 16,-2-7-5-16,0 4 4 0,1-1-1 15,1-2 1-15,0-2-2 16,0-2 1-16,5-1-1 15,2-5 2-15,3-2 0 16,-2-2-2-16,1-7 2 16,-1-2-1-16,1-2-1 15,1-6 3-15,-3 1 0 0,-2-3 1 16,0 2-4-16,-1-6 1 16,0 0-3-16,-4 1 4 15,2-3-1-15,0-1 0 16,1 1 3-16,-1-2-1 15,1 1-2-15,3-1 2 0,-1 3 0 16,6-1-1-16,0 0 1 16,1 1-3-16,3 0 3 15,0-1-2-15,2-1 1 16,3 1-1-16,-1 0 0 0,1-3 0 16,2 1 1-16,-1 0-1 15,3-2 0-15,1 0 0 16,0 0 0-16,2 0 2 15,1 0-4-15,1 2 2 16,-4-1-5-16,0 3-3 16,-1-3-13-16,-5 3 11 0,-4-2 6 15,-1 0 2-15,-3 0 2 16,-2-2 0-16,-2 0 0 16,0 0 0-16,3-2 1 15,-2-6 6-15,-1 0 3 16,1-1 5-16,-1-4-7 15,0-3-4-15,0 0-2 0,-2-4-1 16,0-1-1-16,-3 0 0 16,1-6-1-16,-1 0 1 15,-1-1 0-15,3-3 0 16,1 3 1-16,0-2-2 0,3-1 2 16,-1 2-1-16,0-1 0 15,-2 0 0-15,2-2 0 16,0-2 0-16,-2-2 0 15,0-2 0-15,0 1 0 0,0-3 0 16,1-1-1-16,0 5 3 16,-1 0 4-16,2-1-4 15,0 6 1-15,0 1-1 16,1 3-2-16,-1 1 1 16,-2-1-2-16,0 0 2 15,-1 1-1-15,-3 0 1 16,-1 0-2-16,0-1 1 0,0 0 1 15,0 2-1-15,-6 6 0 16,-3-1 1-16,0 6-1 16,-1-1 0-16,-2 5 0 15,0 3-1-15,-1 1 0 0,1 2 0 16,-3 3-3-16,-1 1 0 16,1 0-2-16,-4 0 3 15,-3 7-3-15,2-2 2 16,-1 2 3-16,-2 2 0 15,1-2 0-15,0 1 0 16,1-3 0-16,-2 0 1 0,1-1 1 16,3-1-2-16,-3-1 1 15,-2 0 0-15,1 2-1 16,-3-1 2-16,-3 1-1 16,0 1 0-16,0 2-1 15,2 2-10-15,2 0 6 16,7 2-2-16,4-2-9 0,7 3-30 15,3-4-24-15,3-3-57 16</inkml:trace>
  <inkml:trace contextRef="#ctx0" brushRef="#br0" timeOffset="92342.9576">25076 10037 133 0,'-7'0'39'0,"0"0"-24"16,5 0 1-16,2 0 2 0,-3 0 3 15,3 0-10-15,0 0-6 16,0 0-5-16,0 0-2 16,0 2 0-16,0 3 2 15,0 4 0-15,0 3 1 16,0 2-1-16,0 4 2 16,0 6 0-16,0 2-1 15,0 6-1-15,2 4 0 0,-2 2 1 16,0 1-1-16,0 0 0 15,0 2 1-15,0 2-2 16,0 0 2-16,-2 3-1 16,2 2 0-16,-2 0 0 0,-1 4 2 15,0-2-2-15,-1 2 0 16,3-4 0-16,-3-1 0 16,3-5 0-16,1 1 0 15,0-4 0-15,0 2 1 16,0-9 1-16,0 2 13 0,0-6-12 15,0-5-1-15,0 1-1 16,0-6 0-16,1-4 0 16,1-2 0-16,1-3-1 15,-3-1-1-15,4-1 1 16,-2-4 9-16,2 1 1 0,-2-3-3 16,3 1-2-16,-1 0 0 15,-1-2-1-15,2 0 0 16,4 0 9-16,2 0 0 15,5 0-7-15,2 0-3 16,3-2-2-16,5-1-1 0,-1-2 1 16,2 1 0-16,2-1-1 15,1 1 0-15,1 0-1 16,1 1 1-16,0-1 0 16,2 4 0-16,2 0 0 15,-4 0 1-15,3 0-2 16,-2 0 2-16,-3 0-1 0,-4 2-6 15,-4 0-2-15,-3 0-5 16,-2-2-1-16,-6 0 1 16,-2 0 12-16,-2 0 1 15,-4-4 1-15,4-3-1 16,-4-2 0-16,1-2-1 0,-1-3 1 16,-1-2-2-16,0-4 0 15,-2-3 1-15,0-5 1 16,1-3-1-16,-1 1 4 15,4-6 0-15,-3 2 0 16,1 1 3-16,3-3-2 0,-2 4-4 16,1-3 1-16,-4 3 0 15,0-1-1-15,1 1 1 16,1-4-1-16,0 3 0 16,3-5 0-16,-1 4 0 15,1 0 0-15,-4 2-1 16,1 3 1-16,-2 0-1 0,0 1 1 15,-3 6 1-15,-6-4 0 16,2 3 0-16,-3-2-1 16,3 0 1-16,1 2 0 15,-1-2-1-15,0 2 0 0,-1-2 0 16,2 0 0-16,1 4 0 16,-2-3 0-16,2 1 0 15,-3 4 0-15,-1-1 0 16,-1 4-1-16,-1 0-1 15,-3 3-5-15,-5 2 2 16,-2 4 0-16,-6 2 5 0,-7 3-33 16,-8 2 6-16,-2 0-22 15,-1 0 17-15,2 7-4 16,4 2-6-16,8 2-46 16</inkml:trace>
  <inkml:trace contextRef="#ctx0" brushRef="#br0" timeOffset="93296.0159">26134 10047 183 0,'0'-1'27'16,"0"-3"27"-16,0 2-30 0,0 2-6 15,0 0-11-15,0 0-10 16,0 0 0-16,0 2-2 15,-1 5 5-15,-7 4 0 16,2 0-1-16,-1 1 0 16,2 4 1-16,0 4 1 15,1 1-2-15,-2 6 1 0,5 3 0 16,-1 4 0-16,2 2 0 16,0 2 0-16,0 0 0 15,0 4 0-15,0 1 0 16,0 1 0-16,0 2 0 15,0 4-1-15,0 2 1 0,2 2 1 16,-2-2-1-16,1 2 0 16,-1-2-1-16,2-4 1 15,0-2 1-15,1-3-2 16,2-4 2-16,2-4-1 16,-2-5 1-16,0-2-1 0,0-6 1 15,2-2-1-15,-4-6 0 16,1-3 1-16,-3-3-1 15,5-3 0-15,-3 1 3 16,4-4 6-16,1 0 7 16,1-2-4-16,1 0-7 15,3 0-2-15,5-2 1 0,2-6-3 16,5 0-1-16,4-3 1 16,3 0 0-16,2-1-2 15,5 1 2-15,4 1-2 16,1-5 1-16,-3 6-1 15,-2-4-2-15,-2 3-6 0,-7 0-14 16,-9-3 5-16,-4 1 2 16,-7-3 8-16,-3 1 6 15,-5-6 2-15,-2-1-1 16,0-2 2-16,0-2-2 0,-7-4-11 16,0-2 3-16,0-1 7 15,0-3-1-15,-1-2 4 16,3-3 1-16,1 1-2 15,3 1 0-15,-1 0 1 16,0 0 2-16,-1 1 12 16,-3 1-10-16,-2 0 4 0,0 1 0 15,-4-1 0-15,-2-3 3 16,1 3-4-16,-1-2 8 16,0 3-9-16,4-1-1 15,-1 4-3-15,2 3-2 16,-1 4 0-16,-2 8-1 0,0-1 0 15,-6 9-26-15,-2 2-9 16,-7 2-52-16,-1 3-39 16</inkml:trace>
  <inkml:trace contextRef="#ctx0" brushRef="#br0" timeOffset="93936.6">24277 10138 161 0,'0'4'52'15,"0"-4"-43"-15,0 0-5 16,0 0 13-16,0-2 24 16,0-3-20-16,3-2-8 0,2-2-1 15,0-2-7-15,0 0 0 16,2 0-3-16,-2-4 0 15,3-1 0-15,-1-6-1 16,-3-1-1-16,-1-4 1 16,-1-5 0-16,-2-2 0 0,0-5-1 15,0-2 1-15,0-1-1 16,0 2 3-16,-3-2-3 16,-1 4 0-16,-3 0 0 15,-1 1-1-15,-1 0-1 16,-1 6 1-16,0 0-2 15,0 2-4-15,1 5 2 0,-2 1-4 16,2 3-17-16,2-1-38 16,2 1-30-16</inkml:trace>
  <inkml:trace contextRef="#ctx0" brushRef="#br0" timeOffset="95327.1158">24197 8147 275 0,'5'-5'-41'0,"-3"-1"60"15,1 3 3-15,-3 0-15 16,2 3-2-16,-2-2-2 0,0 2-2 16,0 0-1-16,0 0 0 15,0 4 0-15,0 3 1 16,0 1-1-16,0 5-1 16,-4 3 2-16,1 2-2 15,-1 7 1-15,1 3-1 16,-5 7 1-16,3 5 1 0,-2 5-1 15,2 3 0-15,-2 6 0 16,-1 3 0-16,3 2 0 16,-4-1 1-16,0 5-2 15,-1-4 2-15,2-5 0 16,-4-6-2-16,2-5 2 16,-2-8-1-16,-1-3 0 0,4-2 0 15,-3-1 0-15,5-2 0 16,1-1 0-16,2-2 2 15,1-1-4-15,3-7 4 16,0 0-2-16,0-3 0 0,5-4 2 16,3 0-2-16,2-6 1 15,2 2 1-15,5-1 0 16,2-2 0-16,5-2-1 16,5 0 1-16,3 0 0 15,5 0-2-15,7 0 1 0,4 0 1 16,1-2 0-16,3 2-1 15,-2 0 0-15,-1 0-1 16,-5 0 0-16,-8 3 0 16,-3 1 0-16,-12-1-3 15,-3-2-1-15,-5-1 2 0,-4 0 2 16,-2 0 0-16,0-3 0 16,-2-3 2-16,1-5-1 15,0-1-1-15,-1-4 1 16,-2-6 8-16,-1-5-9 15,0-3-2-15,-2-4 1 16,0-3-1-16,0-1 2 0,0 1 0 16,0-5 0-16,0 4 1 15,0-4-1-15,0 0 1 16,3-1-1-16,-1-6 0 16,0 1 0-16,1 2-1 15,-3 0-6-15,0 1-1 0,0-2 4 16,0 7 2-16,0-2 2 15,0 7 0-15,0-1 2 16,0 5 0-16,0 3 1 16,0 3 2-16,0 2-2 15,0 5-2-15,0-1 1 16,0 1-1-16,0 4 1 0,-3-1 1 16,-2 5-1-16,-1-3 2 15,-2 4-2-15,-4 0 1 16,0 2-2-16,-3 3-1 15,-6 4 3-15,-6 0-2 0,-7 0-8 16,-9 6 3-16,-5 5-7 16,-6-3-9-16,0 5-24 15,1-2-12-15,9 0-1 16</inkml:trace>
  <inkml:trace contextRef="#ctx0" brushRef="#br0" timeOffset="95827.1162">24760 8742 162 0,'-7'-11'10'0,"4"-1"20"16,-1-3 3-16,2 1-11 15,0 0 6-15,0 3-18 0,2 0-4 16,0 0 3-16,0 5-1 16,0-2-3-16,6 1-5 15,7 2 1-15,2-2 3 16,10 3-2-16,4-3-2 0,5 0-6 15,5 0-7-15,-2-1-5 16,4 2 2-16,-7-4-19 16,-2 3 4-16,-4-1-13 15,-5 0 0-15,-5 3-19 16</inkml:trace>
  <inkml:trace contextRef="#ctx0" brushRef="#br0" timeOffset="96264.5398">25062 8185 180 0,'-7'0'52'16,"-1"0"-42"-16,5-2 8 15,-1 2 9-15,1 0-19 16,1 2-8-16,2 7-2 0,0 9 1 16,0 2 6-16,0 10-5 15,0 7 0-15,0 10 0 16,2 1 2-16,0 9-1 15,1 2-1-15,-3 5 1 16,0 2-1-16,0-2 2 0,-2 1-1 16,-1-7 0-16,-1 2 0 15,3-9-1-15,1-3 3 16,0-3-2-16,0-2 1 16,0-6-2-16,0-5 2 15,3-7-3-15,2-4-27 16,0-8-35-16,-1-9-9 0,2-4-64 15</inkml:trace>
  <inkml:trace contextRef="#ctx0" brushRef="#br0" timeOffset="97014.4925">24999 8150 195 0,'0'-25'29'0,"0"0"0"16,0 5 3-16,9-2-24 15,9 0-6-15,3 6-7 16,6-6 10-16,6 4-3 16,2 2 0-16,6-2 2 15,-4 2-4-15,2 2 1 0,0 1-1 16,-2 3 1-16,-3-3-1 16,0 7 1-16,-2-2-1 15,-3 2 0-15,-3 0 0 16,-6 4 0-16,2 0 0 15,-2 0 0-15,1 0 0 16,-1 2 1-16,-1 0-1 0,-4 0 0 16,0 0 2-16,-3 0-2 15,-5 0 0-15,0 2-2 16,0 3 1-16,-4 5 0 16,1 1 2-16,-1 0-1 15,0 8 0-15,1 5 1 0,-2 2-1 16,1 9 0-16,2 1 0 15,-4 3 2-15,-1 4-2 16,0 1 0-16,0 6 0 16,0 0 0-16,0 3-2 0,0 5 4 15,0-3-2-15,0 0 1 16,0 0-1-16,-1 1 1 16,-4-1-1-16,3-1 0 15,-1-3 0-15,-1-1 0 16,-1-3 1-16,2-2-1 15,-2-6 0-15,-2-2 0 0,2 1 0 16,-2-5 1-16,-3 2-1 16,-2-3 0-16,-2-4 1 15,-7 1-1-15,-6-4 1 16,-6-2 0-16,-8-2 2 16,-8-3-7-16,-5-1-2 15,-8-2-11-15,3-2-20 0,2-7-31 16,8-2-45-16</inkml:trace>
  <inkml:trace contextRef="#ctx0" brushRef="#br0" timeOffset="97452.0117">25633 8610 144 0,'-4'0'41'16,"4"0"-21"-16,0-4-1 16,13 1-11-16,8-3 2 15,4 1 4-15,8 0-11 0,1-3-2 16,3 1 0-16,2 0 0 15,-2 0 1-15,-1 0-2 16,-4-2 0-16,-1 2 0 16,-2 1-3-16,-2 1-38 15,-2-6-25-15,-1 1-30 16</inkml:trace>
  <inkml:trace contextRef="#ctx0" brushRef="#br0" timeOffset="97826.9963">26133 8296 9 0,'-7'-19'98'0,"4"0"-77"15,1 1 7-15,0 2 1 16,1 0 2-16,1 5-3 16,0-1-15-16,-2 3-1 15,-2 0 6-15,4 6-8 0,-1-3-5 16,-3 5 2-16,3 1-2 15,-1 0-3-15,2 0-1 16,-6 7-1-16,4 7 0 16,0 7-1-16,0 8 1 15,2 12-1-15,0 7 0 0,0 9 0 16,4 8 1-16,2 6 1 16,1 2 0-16,0 2-1 15,0-6 1-15,3-3-2 16,-2-3 4-16,1-8-1 15,0-6 1-15,-1-5-2 16,-3-5 0-16,-2-5-1 0,-3-4 1 16,0-6-1-16,0-6-20 15,-1-7-43-15,-6-11-29 16</inkml:trace>
  <inkml:trace contextRef="#ctx0" brushRef="#br0" timeOffset="98561.3175">25967 8258 171 0,'0'-19'17'0,"-4"-3"-12"16,4 2 21-16,2 1-9 15,8 3-7-15,5 0-9 16,5 2 1-16,3-1 8 16,6 2-4-16,1-1-3 15,4 4-1-15,0-3 0 0,0-1-1 16,-7 3 0-16,2-1 0 15,-2-1 0-15,-1 0-1 16,-4 2 1-16,3 0-1 16,-3 0 1-16,0 2-1 15,-2 1 0-15,-2 4 0 16,-2 0 0-16,-3 3 0 0,0-1 1 16,-1 2-1-16,-2 0 2 15,2 0-4-15,2 5 4 16,1 4-2-16,0 5 1 0,4 1-1 15,1 6 0-15,0 4-1 16,-1-3 2-16,-2 7-1 16,-2-2-1-16,-1 3 1 15,-5 2-2-15,2 6 4 16,-6 1-2-16,1 4 0 16,-3 5 0-16,1 2 1 15,-3 2-1-15,2 2 1 0,-3-3-1 16,0 1-1-16,0 3 2 15,0-5-1-15,0 2 0 16,0-2 0-16,-4-2-1 16,0-2 3-16,1-3-1 15,1-4-1-15,-2 1 1 0,1-6 0 16,1-2-1-16,-5-6 1 16,-2-2-1-16,-2-6 0 15,-1-2 3-15,-5-2-1 16,-5-4 2-16,-2 1-2 15,-9 0 1-15,-5-2 0 0,-4 0 1 16,-9 3-20-16,0-3-32 16,0 2-36-16</inkml:trace>
  <inkml:trace contextRef="#ctx0" brushRef="#br0" timeOffset="99123.8042">26274 10155 123 0,'3'-6'-11'0,"1"3"17"0,-4-1 4 16,2 2-6-16,-2-2-3 15,0 3-21-15</inkml:trace>
  <inkml:trace contextRef="#ctx0" brushRef="#br0" timeOffset="99639.3515">25941 10142 189 0,'-1'0'48'0,"-8"-7"-29"15,7 3 20-15,1 1-22 16,1-1-6-16,0 3-4 15,0-1-4-15,8-4 4 16,5 1-4-16,8 0 1 0,5-1-2 16,6-3-4-16,5 0 13 15,4-3-11-15,5-1-2 16,-1-1 5-16,0 0-1 16,0-1-3-16,-2 3 2 15,-2 0 1-15,-7 2-2 0,-6 4 0 16,0-2 0-16,-8 5 0 15,-5-1 0-15,-3 1-5 16,-4 3 4-16,-1 0 1 16,-3 0 0-16,2 0-1 15,-4 0-1-15,3 1-1 0,-3 6-7 16,-1 1-8-16,1 0-6 16,0 2-13-16,-2-4 10 15,0 2-20-15,0-6-2 16,2-2-67-16</inkml:trace>
  <inkml:trace contextRef="#ctx0" brushRef="#br0" timeOffset="100451.8034">26263 8108 159 0,'9'-5'24'16,"0"2"-4"-16,2 1-1 16,1 2-15-16,5 0-3 15,-7 0 0-15,3 0 0 16,-2 0-2-16,-4 0 1 0,-4 2-7 15,-3-2 2-15,0 0 35 16,0 0-6-16,0-2-11 16,0-4-1-16,0-1-5 15,-3-2 3-15,-2-2 5 16,0-1-7-16,-3-1 0 16,4-1-2-16,1-4-4 0,-3 3 1 15,1-3-1-15,0-4-2 16,2-1 2-16,-4 0-3 15,4-4 3-15,-1 0-3 16,3-1 3-16,-1 1-3 16,2-1 1-16,0 0 1 0,0-1-1 15,0 2 0-15,2 0 1 16,1 2-1-16,1 0 2 16,-1 2-4-16,-1 3 4 15,1 3-2-15,-3-3-2 16,0 4 2-16,1 4-1 0,1-1 1 15,-2 4 1-15,0 2-1 16,0 3-4-16,0 2-15 16,0 2-22-16,0 0-65 15,0 2 47-15,-6 5-44 16</inkml:trace>
  <inkml:trace contextRef="#ctx0" brushRef="#br0" timeOffset="100920.5098">26112 7646 226 0,'-1'-3'-34'15,"-3"-8"58"-15,3-1 16 0,1 1-14 16,0 0-8-16,0 1-6 15,0-3-5-15,0 1-2 16,5 0-2-16,0-3 0 16,2-3-1-16,3 2-1 15,-3-2-1-15,1 0 1 16,-3-1-2-16,2 1 2 0,0 2-1 16,-2 0 1-16,0 0-1 15,-1 2 0-15,2-1 0 16,1 3 1-16,-2-1-1 15,2 3-1-15,-2-1 1 0,-1 2 0 16,1 3 1-16,1 3-2 16,1 3 2-16,0 0 2 15,0 7-12-15,4 9 4 16,0 4 3-16,1 5-2 16,1 3 3-16,1 6 1 15,1 2-1-15,2-1 1 0,7 5-1 16,-4-6-22-16,1-1-6 15,4-5-20-15,-3-9-13 16,0-6-49-16</inkml:trace>
  <inkml:trace contextRef="#ctx0" brushRef="#br0" timeOffset="102357.9047">25990 6096 295 0,'-1'-10'-14'0,"-1"-1"18"15,2 7 0-15,0 1 4 0,0 3-4 16,0 0 2-16,0 0-10 16,0 10 4-16,0 7 0 15,0 3-1-15,0 4-1 16,2 7 1-16,-1 2 1 0,3 3 1 15,-1 3-1-15,3 4 1 16,0 6-1-16,-3-2 0 16,1 3-1-16,-1 1 1 15,-1 2 1-15,-2-3-1 16,0-3 0-16,0 2 0 0,0-4 1 16,0-1-1-16,0-1 0 15,0-6 1-15,0-1-1 16,0-7 0-16,0-1 0 15,0-6 1-15,0-5-1 16,0 1 0-16,0-3 0 16,2-1 1-16,-2-3-1 15,1-1 0-15,5-1 1 0,1 0 3 16,4-4-2-16,3 3 0 16,4-3-1-16,6 1 2 15,0-3-2-15,5 1-1 0,1-1-5 16,4-1-2-16,5-2-1 15,-3 0 6-15,3 0 2 16,5 0-4-16,-3-4 2 16,0-1 2-16,4-1-1 15,-2 3 3-15,-2-1-1 16,-1 1 1-16,-8 3-2 0,-7 0 2 16,-4 0-2-16,-6 0 0 15,-4 0 0-15,-4 3 0 16,-2-3 0-16,1 2 0 15,-4 0 0-15,-2-2 0 16,0 0-2-16,0 0 2 16,0 0-4-16,0 0 2 0,0-4 6 15,0-5 0-15,-8-3-4 16,-1-4 2-16,-3-4-1 16,-1-3 0-16,-1-4 0 15,-1-1-1-15,1-4 1 0,2-2-1 16,0-4-1-16,6 3 2 15,0-5-2-15,3 4 0 16,1-1 3-16,-1 2-2 16,0-1 0-16,-1-3 1 15,1-2-1-15,-1-4 0 16,3-1 0-16,-3-2 0 0,1 3 0 16,1-1 1-16,0 2-1 15,1 3 4-15,1 3 0 16,0 0 0-16,0 4-3 15,0 0 0-15,0 2 0 0,0 4-1 16,0-2 0-16,0 4 1 16,0 2-2-16,0-3 2 15,0 5-1-15,-2 5 0 16,-4-1-1-16,2 2 2 16,-1 3-1-16,0 2 0 15,0 3 0-15,-5 2 0 0,1 2 0 16,-1 3-2-16,-5 1-2 15,1 0 3-15,-6 0 1 16,-6 3-1-16,0 5 0 16,-7 2 1-16,-4 3 1 15,-6 4-3-15,-9 3 3 16,-6 5-1-16,-7 6 1 0,-6 2-11 16,-8 2-35-16,-3-3-63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49:03.7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6953 14665 143 0,'1'-3'7'16,"6"-4"-6"-16,2 2-4 15,4-1 9-15,5 1-3 0,5-1-1 16,4 3 0-16,5-1 2 16,4-2-1-16,6 2-1 15,3 2 0-15,4 0-2 16,0 0 3-16,9 0-3 15,1 1-6-15,9-1 6 0,8 1 2 16,6-3-1-16,8-2 2 16,7 1-7-16,4-1 7 15,4 1 0-15,5 0 1 16,3 1-2-16,0-1 0 16,6 3-2-16,0-2 2 15,5 4 3-15,5-1-3 0,5-1 8 16,3 2-9-16,3-2 4 15,2 0-5-15,4 1 0 16,-2-1 0-16,0 2 4 16,-2-2-3-16,-4 2 1 15,-5 0-2-15,-8 0 1 0,-4 0 1 16,-8 0-2-16,-11 0 3 16,-8 0 5-16,-8-2-4 15,-12 0 3-15,-7 0 2 16,-12-2 5-16,-7 0-6 0,-7-2 3 15,-6 1-2-15,-6-2 2 16,-5 1 0-16,0-1-7 16,-4 0-2-16,1 4-2 15,-3-2-1-15,-5-6-62 16,-9-13-168-16</inkml:trace>
  <inkml:trace contextRef="#ctx0" brushRef="#br0" timeOffset="2124.8305">6534 12500 208 0,'-9'-11'57'16,"4"-3"-54"-16,1 3 0 15,0 2 4-15,1 2 3 0,3 3 4 16,0 1-3-16,-2-1-6 16,2 2-2-16,0 1-1 15,0-1-2-15,0 2-3 16,0 0 2-16,3 0-1 15,3 0 5-15,5 0 0 16,-1 0-2-16,5 3-4 0,1 3 6 16,4 1-3-16,5 4 1 15,-2 1-1-15,4 4 1 16,3 6-1-16,3 1 0 16,3 2 0-16,4 2 0 15,4 1 1-15,2-5-2 0,1 1 2 16,1-5-2-16,0-4-2 15,-1-1-3-15,-3-4 7 16,-2 0-3-16,-3-4-1 16,-1 0-7-16,-2-2 24 15,0-3-12-15,0 3 3 16,2-1-4-16,-3 1-2 0,-1-1 3 16,0 1-2-16,-5 0 0 15,-2-1 0-15,-3-1 0 16,-6 4 1-16,-4-3-2 15,-4 4 0-15,-3 0-5 16,-6 4 1-16,-1 0 2 0,0 1 4 16,0-1 2-16,-6 1 0 15,3-1-2-15,-1 0-1 16,1-2 1-16,-1-2-1 0,3-6-2 16,-1 2-2-16,0-3 7 15,2-3-1-15,0-7-1 16,0-5-2-16,2 1 2 15,7-2-2-15,4-3 3 16,2 1-4-16,2 0 4 16,0 2-2-16,3 2 4 0,1-1-1 15,3 3-1-15,-2 1-2 16,5 2 0-16,-4 4 1 16,3-2-1-16,0 3 0 15,1 2 0-15,0-1 1 16,0 3-1-16,-2-2-1 15,6 2 1-15,1-2-1 0,2 2-11 16,2-1 21-16,1 1-8 16,4 0 1-16,-1 0-2 15,1 0 0-15,-1 0 0 16,0 0 1-16,-4 3-1 0,-1 1 0 16,1-1 0-16,2-1 0 15,0 2 0-15,0-4 0 16,1 0-1-16,3 0-3 15,-3 0 8-15,0 0-7 16,-3-6 6-16,-2 1-9 16,-2 0 12-16,-3-3-3 15,0 3 5-15,0-2 4 0,-2 1-2 16,0-1-4-16,-4-2 0 16,-2 2 0-16,3 2 3 15,-4-2-2-15,-1 0-1 0,-1-1-5 16,-3 1 0-1,-1-2 0-15,-5 4 0 0,-1 0-1 16,-3 1 1-16,-3-1-1 16,0 1 1-16,-2 4-4 15,0-1-19-15,-14-1-41 16,-10-9-87-16</inkml:trace>
  <inkml:trace contextRef="#ctx0" brushRef="#br0" timeOffset="4187.1854">8755 6173 41 0,'-7'-10'75'0,"2"-3"-73"16,1-1 2-16,3-1-4 15,1-1 2-15,0 2-2 0,-2 1 0 16,0-2 1-16,2 0-1 16,-4 1 7-16,4 1 17 15,0 3 4-15,0-3 4 16,0 3-17-16,6 3 2 0,3-1-14 16,-1 0 0-16,4 0 0 15,0 5-3-15,2-2-4 16,4-1 6-16,2 2 1 15,3-1-11-15,6 2 17 16,5-1-8-16,6 0-2 16,1 1-2-16,0 1 2 0,4-1 3 15,-4 1-2-15,1-4 1 16,-3 3 1-16,-3-1-2 16,0-1-5-16,1-2 12 15,2-2 0-15,0 0-3 16,5-4 0-16,2 1 1 15,-2-1 2-15,2-1 2 0,-4-2-8 16,-1 2 2-16,-2-2-2 16,-3 1-2-16,-4 0 2 15,0 0 1-15,-3-1-2 16,-2 0 1-16,-3 2-1 0,-2-2 1 16,-3 1-1-16,-6 3-3 15,-1 1 6-15,-5 1-4 16,-4 1 0-16,-3 0 0 15,0 2 1-15,0 0 3 16,0 3-5-16,-5 0 7 16,-2 2-6-16,-1 1 2 0,0 1 1 15,2 0 0-15,-1 0-2 16,2 0 0-16,2 0-1 16,0 5 0-16,1 1-1 15,2 2-1-15,0 1 0 16,0 4 2-16,0 1-1 15,8-1-1-15,1 4 2 0,3-1-5 16,5 1 5-16,0-2 1 16,7 1 1-16,3-1-2 15,0-3 0-15,5 1 5 0,2-1-4 16,5-1 2-16,3-2 0 16,-1 0-1-16,0 2 1 15,5-4-1-15,-6-2 0 16,4-1-2-16,-1-3 3 15,1-1 1-15,2 0 4 16,0 0-1-16,3 0 0 0,0 0-1 16,-3-3-4-16,3-1 1 15,-3 1-1-15,3-1 0 16,-5 4-1-16,2-2 0 16,-2 2 1-16,-1 0 1 15,2 0-4-15,-2 0 2 16,2 6 0-16,0 1-1 0,0 0 2 15,5 2-1-15,-5-2-1 16,2 4 2-16,-2-2-2 16,-2 0 1-16,-4 3 0 15,-1-1-1-15,-5 1 1 0,-1 3-1 16,-1-1 1-16,-4 4 1 16,0 0-1-16,-3 3-1 15,0 2 0-15,-1 6 0 16,-1 5-2-16,-6 6-7 15,-1 3-34-15,-10 2-29 16,-5-4-81-16</inkml:trace>
  <inkml:trace contextRef="#ctx0" brushRef="#br0" timeOffset="8531.3924">18881 14082 198 0,'12'-13'16'0,"3"-1"-11"0,-1 2 2 16,6-1 7-16,0 4-1 15,1-1-4-15,1-1-3 16,3 4-3-16,2 0 0 15,4 0 0-15,1 1-3 16,2 1-2-16,4 1 8 0,-3 1-5 16,7-1-1-16,1 0 0 15,2 3 0-15,3-3 0 16,5 3 2-16,3-3-3 16,0 0 2-16,5 1-6 15,5-3 9-15,0 3-3 0,4-1-1 16,0 1 1-16,4-1-1 15,1 1 1-15,4-1-4 16,1-2 5-16,7 3-2 16,1 1 0-16,0-1 1 15,2 1-2-15,-4-1 2 0,2 1-4 16,-2-2 6-16,-1 0-4 16,3 3 1-16,0-1 1 15,3-2 0-15,-1 3-3 16,1-1 4-16,-1 0-1 15,-2 2-11-15,2-2 16 16,-2 2-3-16,0 2-2 0,-2-2-2 16,-2 0 2-16,2 0-1 15,-8 0 0-15,-3 2 1 16,-1 0-1-16,0 1 0 16,-3-1 2-16,2 0-1 0,0-1 4 15,2 1-5-15,-1 2 3 16,-4 0-1-16,0-1-4 15,-8-1 4-15,-4 1-3 16,-6-1 2-16,-7 0-1 16,-7-1 2-16,-7-1-2 15,-4 0 0-15,-6 0 14 0,-1 0-8 16,-5 0-3-16,-1 6-4 16,-4 0-4-16,-10 1-42 15,-5-2-44-15</inkml:trace>
  <inkml:trace contextRef="#ctx0" brushRef="#br0" timeOffset="14421.8382">20341 11169 89 0,'-9'6'13'0,"4"-1"-11"0,-1 2-2 16,3 0-1-16,-1 2-1 16,3 0 5-16,-2 4-1 15,0-3 4-15,1 4-2 16,2 1-1-16,-4-1 0 16,4 2-2-16,-1 2 0 15,1 1-1-15,-2 3 0 0,2 0-1 16,-2 0 2-16,0 2 0 15,1 1-1-15,-1-2 0 16,-2 4 1-16,3-1 0 16,-1 3 0-16,-3 2 1 0,4 1 0 15,-1 3-1-15,0-1 2 16,2 5-1-16,-1 0-1 16,1 1 0-16,0-3 0 15,0 1 0-15,0-3 0 16,0-2 2-16,0 6 0 15,1-4-2-15,3 3 1 0,-3-1-1 16,6-1 0-16,-2 1 0 16,0-1 1-16,2-2-1 15,3 0-1-15,-2-4 1 16,3 0 2-16,2 1-2 16,1-5 1-16,1 3-2 15,-1-4 3-15,2 0-3 0,2-4 4 16,2 1-1-16,-1-1 0 15,1-3 3-15,0 1-5 16,-1-4 3-16,3 1-3 0,-3-2-1 16,1 1 1-16,2-5 3 15,0 1-3-15,-1 0 1 16,1-1 2-16,-2 1-6 16,1-2 5-16,-1 2-2 15,0-4 0-15,-1 3 0 16,3 0-4-16,-2 0 5 0,-1-1 0 15,1 2-2-15,2-2 0 16,-3 0 1-16,5 1-7 16,-1-2 5-16,3 0 3 15,1 1 1-15,3 0-3 16,-2 0-2-16,3 0-9 16,2-1 29-16,-1 0-16 0,2 1-1 15,4-4 0-15,-3 3-1 16,3-1 0-16,4-4 1 15,-1 1 2-15,3 0-3 16,0-1 1-16,2-1 1 0,3 0-1 16,3 1 0-16,2-3 1 15,1 2-1-15,3-2-1 16,3 0 0-16,4 0 1 16,-1 0-1-16,6 0-1 15,-1-2 1-15,2-1 0 0,3-1 0 16,-2 1 0-16,1-3 0 15,2 1-1-15,-4 0 2 16,2-3 0-16,-5 4-1 16,3-3 0-16,-6 2 0 15,1-2 1-15,-2 2 16 16,-2-1-12-16,2 3-2 16,-1-2-1-16,0-1-2 0,-2-1 1 15,2 3-1-15,-4-1 1 16,-1-2-1-16,-4 0 0 15,-2 1 0-15,-6-1 1 0,-3 0-2 16,-1 0 2-16,-3 0-1 16,-1 0 0-16,-1 0 0 15,-2-3-2-15,-3 2-1 16,-1-1 2-16,1-4-1 16,-3 3 4-16,-3-5-2 15,1-1 1-15,2 0-2 0,-4-3 2 16,-3-3-1-16,0-3 1 15,-5-1 1-15,-2-7 10 16,-1-3 10-16,-5-5 4 16,0-5-7-16,-2 0-8 15,2-4-2-15,-4-4-9 16,3 3 2-16,-4 1 3 0,-1 0-3 16,-1 0-1-16,-2 3 2 15,2 5-2-15,-1-1 1 16,1 2 0-16,0-4 1 0,1 2 0 15,-1-2 3-15,3 0-4 16,0 0 0-16,-3 0-1 16,1 4 0-16,-3 0 0 15,0 4 0-15,0 3 1 16,0 2-4-16,0 3 1 16,0 2-2-16,-5 8 1 15,0 1-21-15,-2 7-12 0,0 1-28 16,-1-1-48-16</inkml:trace>
  <inkml:trace contextRef="#ctx0" brushRef="#br0" timeOffset="15937.4832">21210 7275 188 0,'-9'-8'6'16,"0"-5"0"-16,0 4 5 16,2 2 2-16,3 0-6 15,0 0-3-15,4 1-3 16,0-1-1-16,0 2 1 15,4-6-48-15,2-7-62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13:44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16787 5191 176 0,'-3'0'5'0,"-1"-5"12"0,4 1 5 15,0 1-10-15,0 0-3 16,2 1-6-16,5 1-2 16,2-2 3-16,4 0 0 15,-3 2-2-15,7 1 0 0,4-2 18 16,1 2-20-16,1 0 2 15,6 0 0-15,3 0 10 16,6 0-4-16,-2 0-3 16,11 0-1-16,1 0-2 15,6 3 0-15,3 1 4 0,4 1-2 16,2-2-4-16,3 4 0 16,6 3 0-16,-1-3 0 15,4 1 1-15,1 1 0 16,4-1-3-16,1-1 3 15,4 2-1-15,2-1-7 0,7 0-1 16,1-3 0-16,0 1 3 16,4-1-1-16,-1-2 7 15,6-1-1-15,1-2 1 16,2 0-1-16,1 1 2 16,8-1-2-16,-4 0 0 15,5 0 0-15,2 0 0 0,3 0 0 16,-2 0 0-16,2 0 0 15,1 0 2-15,-1 0 2 16,2 0 0-16,-1-1 1 16,3 1-3-16,3 0-1 15,-3 0 0-15,5 0-1 0,-1 0-1 16,-1 0 2-16,0 0 0 16,-4 1-1-16,3 2 1 15,-6 0 0-15,0 1 0 16,0 0 0-16,2 2 1 15,-2-2-2-15,0 1 3 0,1 1-2 16,-1 1-2-16,-4-2 2 16,1 1-1-16,-5-3 0 15,1 1 1-15,-3 0-2 16,-1-1 2-16,-1 1-1 16,-3-3-1-16,0-1 1 0,-5 2 1 15,-6-4-1-15,0 2 0 16,-3 0 1-16,-5 0 0 15,-3 0 1-15,3 0 0 16,-5 0-1-16,-3 0-1 16,-6 0 0-16,-6 0 1 15,-7 0-1-15,-3 0-1 0,-7 0 1 16,-4 0 1-16,-6 0-1 16,-1 0-1-16,-4 0 0 15,-3 0 1-15,-3 0 1 16,-3 0 0-16,-4 0-2 0,-1 0-9 15,-2 0-12-15,-5 0-24 16,0 0-44-16</inkml:trace>
  <inkml:trace contextRef="#ctx0" brushRef="#br0" timeOffset="1296.7807">26116 5642 59 0,'-9'-17'5'0,"1"0"1"16,0-5 8-16,-5 3-4 0,2 1-5 15,1-2-3-15,-1 2-2 16,2 0 0-16,0 4 0 15,0-2 0-15,2 2 0 16,-2 0 0-16,2 1 1 16,-2 1-1-16,2-1 0 0,-3 2 0 15,3 1-1-15,-1-1-1 16,-2 2-1-16,1 2-7 16,1 0-5-16,1 0 4 15,-1 0 9-15,2 2 3 0,1-1 0 16,3 4 1-16,1-2 9 15,-1 1-4-15,2 1 13 16,0 0 6-16,0 2-4 16,0-1-12-16,0 1-1 15,2-1-9-15,5 1 8 16,1-3-12-16,6 3 3 0,3-1 13 16,3-1-4-16,5 2 3 15,6-2-6-15,3 2 2 16,7-2-3-16,8 2 16 15,3 0-20-15,3 0 1 16,4 0 2-16,2-2-2 16,4 2-1-16,1 4 0 0,0 0 2 15,2 2-3-15,0 0 1 16,3-1 2-16,2 1-2 16,-5-1-1-16,3-2 1 15,0 3 0-15,-1-3 0 0,-6 1 1 16,-4-3-1-16,-3 2-1 15,-9-1 3-15,-4-1-3 16,-8 0 2-16,-4 2-1 16,-3-2-1-16,-9 3-1 15,-3-2-24-15,-2 1 7 0,-8 1-8 16,-5-3-41-16</inkml:trace>
  <inkml:trace contextRef="#ctx0" brushRef="#br0" timeOffset="3234.1353">4990 5899 195 0,'12'-6'7'0,"3"-1"-6"16,2 2 2-16,5 3 0 15,3-4 2-15,4 5-2 0,2-1 0 16,4 0-2-16,3 0 0 15,4 2 0-15,4 0-2 16,3 0 1-16,1 0 1 16,7 0 0-16,6 0-1 15,1 0 0-15,6 0 0 0,3 0 0 16,2 0 3-16,4 0-2 16,4 0 2-16,2 0 0 15,2 0 1-15,6 0-1 16,-1 0-2-16,5 0 0 15,-1 0 0-15,2 0-1 0,4 0 1 16,0-1 1-16,7 1-3 16,-2 0 3-16,1 0-1 15,1 0-1-15,4 0 1 16,-1 0-1-16,5 0 0 16,-1 0 1-16,3-2-2 15,-2-2 2-15,0 0 1 0,-3 1-2 16,1 0 0-16,0-3 1 15,2 2-1-15,-1-1 0 16,1 2 2-16,-2-3-2 16,0 3 0-16,-4-1 1 15,-3-1-1-15,-6-1 2 16,-5-1 6-16,-7 0 0 0,-9 2 0 16,-4-2-4-16,-8 5-2 15,-5 0-1-15,-9 2 0 16,-4 0-1-16,-10 11-1 15,-8 3-1-15,-15 0-52 16,-18-1-127-16</inkml:trace>
  <inkml:trace contextRef="#ctx0" brushRef="#br0" timeOffset="11046.1819">4528 6013 250 0,'0'0'5'0,"0"0"10"16,0-2 19-16,2-2-21 16,5 1 4-16,3-1-12 15,3 0 2-15,8-1-4 16,4 0-2-16,3 0 0 0,2 1 1 16,2-3-2-16,3 2 1 15,1-1-1-15,3 1-1 16,2-3-3-16,5 3 4 15,0-2-1-15,5-2 0 16,3 4 3-16,2-4-1 16,2 0 0-16,8 2-1 15,2 0-1-15,0 0 2 0,7 1-1 16,1 1 2-16,0 0-2 16,2-3-2-16,-5 5 2 15,3-1 2-15,-3 3-2 16,5 1 0-16,-3 0 0 0,-1 0 0 15,3 1 0-15,-2 4 0 16,4 3 1-16,-1 1-2 16,-5-2 1-16,2 0 1 15,0 4-1-15,0-4 1 0,-3 2-1 16,3-1-1-16,0 0 2 16,-1 1-1-16,1-2 0 15,-4-2 0-15,-5 0 0 16,-1-1 1-16,-4 0-1 15,-2 1-16-15,-1-3 25 16,-3 1-8-16,0 1 0 16,0 2-1-16,-7 2 0 0,-1 3-4 15,-5 3-15-15,-1 3-30 16,-13 2-20-16,-3 0-49 16</inkml:trace>
  <inkml:trace contextRef="#ctx0" brushRef="#br0" timeOffset="17576.9543">25395 5238 241 0,'6'6'-9'16,"3"-4"20"-16,3 1-9 16,3 2-4-16,4 1 16 0,0 1-4 15,4 0-4-15,3 0-5 16,2 0 2-16,6 1-3 15,2 0 2-15,9-1-8 16,4-1 10-16,6 0-9 16,3-3 12-16,8-1-5 0,4-2-5 15,3 0 6-15,7 0 8 16,-3 0-1-16,2-7-2 16,2-1-2-16,-3-1 3 15,2 1-2-15,-7 0-1 16,1-2 1-16,-2 2-1 15,-4-1-2-15,0 2-8 0,-5 2 17 16,-6 0-20-16,-3 1 6 16,-6 2 1-16,-9 0 0 15,-5 2-2-15,-9 0-5 16,-9 0-8-16,-6 10-11 16,-10 4-26-16,-15 0-33 0,-26 6-84 15</inkml:trace>
  <inkml:trace contextRef="#ctx0" brushRef="#br0" timeOffset="26670.5888">6981 6860 201 0,'0'0'9'0,"0"0"39"16,0-4-38-16,0 1-4 15,0-1-4-15,4 1 4 0,-1 1-3 16,3 0-4-16,-3-2 2 15,4 2-4-15,4 1 3 16,0-1-3-16,2 0 1 16,3 0 2-16,2 1 6 15,-1-3-7-15,5 2 1 16,0-2 4-16,2 1-1 0,0-1-1 16,5 1-1-16,-4 1 0 15,4 0 3-15,0 2-4 16,1 0 1-16,3 0-1 15,-3 0 0-15,4 0 1 16,0 0-2-16,2 4 2 16,1 2-1-16,2-2 0 0,-2 0 0 15,3 3 1-15,-1-1-4 16,-1 1 5-16,1 0-4 16,4 0 4-16,-3 0-3 15,5 2 2-15,-1-2-1 16,0 0 0-16,0 1 0 0,4-1 1 15,-4-2-2-15,1-1 0 16,2 1 1-16,2 1 1 16,3-3-2-16,-4 1 1 15,6-1 0-15,-3 1 1 0,3-3 0 16,1 1-1-16,-1-2 1 16,-2 2 1-16,-1-2 1 15,2 0 1-15,-1 1-2 16,-2-1 2-16,2 3-1 15,1-3-1-15,-2 0 3 16,3 0-3-16,-1-3 1 16,-1 6-2-16,-1-3 0 0,2 0 0 15,-1 0 0-15,-1 0-1 16,2 0 1-16,1 0 1 16,-1 0-1-16,1 0-1 15,2 0 0-15,0 0 1 0,0 0 1 16,0 0-6-16,2 0 5 15,0 0 1-15,-1-3-3 16,2 2 3-16,3-1-5 16,-3 0 8-16,0-1-5 15,2 1 1-15,4-1-4 16,-2 1 3-16,-1 0 2 0,5 0-2 16,1-2 0-16,-1 3 0 15,-1-3 2-15,1 2-4 16,-5 1 3-16,5-3-2 15,-3 4 2-15,1-2 0 16,1 1 0-16,0 1-3 0,0 0 3 16,2 0-1-16,-4 0 0 15,3 0 1-15,-4 0-2 16,-2 0 3-16,-2 0-1 16,-1 0 0-16,-1 0 0 0,1 1-2 15,-5 1 2-15,3 2-1 16,1-3 2-16,-4 1-6 15,-2 0 6-15,0-2 0 16,-1 2-2-16,0-2 1 16,2 1-2-16,-3 2 1 15,-4-3 1-15,4 1-1 16,-5 1 0-16,2-2 1 0,-2 0-2 16,-3 0 2-16,4 0-2 15,2 0 1-15,-2 0 2 16,3-3-4-16,3-1 3 15,-1 0-2-15,3 1 1 16,1-1-1-16,-3 1 1 0,-1-1 0 16,-3 1 1-16,-3-3-1 15,-2 1 0-15,-4-1 1 16,-1 3-1-16,1-1 0 16,0 3 0-16,-4-3 1 0,4 2-2 15,-1-3 1-15,1 1 0 16,-3 1 1-16,-1-3-1 15,-2 3 0-15,-1-3 0 16,-4 4 1-16,-5 1 1 16,0 1-1-16,-4 0-3 0,-2 9-1 15,-6 3-5-15,-5 0-62 16,-5-2-130-16</inkml:trace>
  <inkml:trace contextRef="#ctx0" brushRef="#br0" timeOffset="33889.6211">4528 7962 142 0,'0'-5'20'0,"0"0"12"15,0 1-3-15,0 1-5 16,0 0 8-16,0-3-18 0,0 5-1 16,0-2-3-16,0 1-1 15,0 2-6-15,0 0-1 16,0 0-5-16,0 0-3 15,4 0 5-15,-3 0 1 16,5 0 0-16,0 5 0 16,1-1 0-16,1 2 0 0,3-3-2 15,4 2 0-15,0-1 1 16,7-3 4-16,4 1-4 16,2-2 1-16,5 0 4 15,4 0-5-15,1 0 2 16,5 0 2-16,2 0-2 15,2 0 0-15,3-2-1 0,0 1 1 16,4-2-1-16,4 1 1 16,5 0 1-16,3-2-2 15,6 3 0-15,5-2 0 16,7-3 2-16,2 3-4 16,2 2 2-16,-1 1 1 15,1 0 6-15,2 0-4 0,0 0-2 16,-1 1 0-16,8 9 0 15,0 0 1-15,2 3 0 16,-2-1-1-16,-1 3 1 16,1 0 0-16,-3-2-4 0,2 1 2 15,-6-3 0-15,5 1 3 16,-7-3-3-16,1 2 0 16,-5-3 1-16,-1 0-1 15,-4-2 1-15,-3 1-1 16,-3-4-1-16,-10 1 1 0,-4 1-1 15,-7 1-2-15,-6 1-8 16,-5 1-24-16,-11 5-49 16,-5-2-5-16</inkml:trace>
  <inkml:trace contextRef="#ctx0" brushRef="#br0" timeOffset="38608.1377">18479 8185 42 0,'-4'0'35'16,"-1"0"2"-16,3-2-2 15,1-1-1-15,-1-1-12 16,2-1 2-16,0 1 4 16,5 1-13-16,6-1-11 15,5-2-4-15,7 3 3 0,7-2 2 16,9-1-5-16,5 2 2 16,12 0-5-16,5-3 3 15,7 1 2-15,10-1 0 16,4-1-4-16,4 2 4 15,2-3 0-15,4 3-1 0,1-1 1 16,2 0-2-16,4 3 1 16,1 1 1-16,3 3 0 15,-1 0-2-15,0 0 1 16,0 0-1-16,-6 0 1 16,-2 3-1-16,-6 6 0 0,-8-3 0 15,-6 3 0-15,-7 5 1 16,-10-2-4-16,-11 6-30 15,-10-5-93-15</inkml:trace>
  <inkml:trace contextRef="#ctx0" brushRef="#br0" timeOffset="45732.9532">8820 10086 262 0,'0'0'-1'0,"0"-1"21"0,0-3-3 16,0 1-2-16,0 1-13 16,0 2 3-16,0-2-5 15,0 2 3-15,0 0-3 16,0 0-2-16,4 2-1 16,-2 1-1-16,-1 3 7 15,3-2-1-15,-1 1-1 0,1-3-3 16,1-1 1-16,2 1-2 15,1 0 3-15,1 0 1 16,3 0-2-16,1-1 3 16,3 1-3-16,0 0 4 15,3-2 2-15,5 1-7 16,1-1 5-16,-1 2-2 0,5-2 0 16,3 0 1-16,0 0-3 15,4 0 1-15,1 0 1 16,1 0 2-16,2 0-2 15,-1 0 0-15,2-2 0 16,3 2-1-16,2 0 1 0,1 0 2 16,1 0 1-16,3 0-2 15,3 0 0-15,-1 0-2 16,3 0 1-16,0 0-1 16,-2 0 1-16,4 0 0 15,-4 2 0-15,1 0-1 0,0 0 0 16,1 0 1-16,2 0 1 15,-5 0-2-15,1-1 0 16,0 1 1-16,0 0-1 16,-2-2 0-16,-2 0 1 15,-2 0 0-15,0 0-1 0,-5 0 1 16,-2 0-1-16,-3 0 1 16,-4-4-1-16,-2 4 1 15,-3-1-2-15,-4 1 0 16,-3 0-10-16,-6 0-28 0,-3 0-41 15,-6 1-24-15</inkml:trace>
  <inkml:trace contextRef="#ctx0" brushRef="#br0" timeOffset="61406.8097">24940 12812 484 0,'-7'-18'-10'0,"-1"1"20"16,3 4-3-16,3 6-5 16,2 1-7-16,0 3 0 15,2 1 2-15,7 2 5 16,-1 0-3-16,2 0 1 0,0 5-3 16,4 8 1-16,-1 10-3 15,2 7 5-15,-1 11 0 16,-1 9-1-16,0 6 1 15,-1 5 1-15,-1-1-1 16,-2 1-1-16,-1-4 0 16,0-9-2-16,-1-5 1 0,0-9 1 15,0-10 1-15,3-7-1 16,4-7-2-16,4-6-3 16,7-4-3-16,2 0 14 15,3-12 5-15,2-5-3 16,2-3-5-16,0-2 1 0,-4-1-1 15,-4-1 1-15,-2 5-2 16,-4 3-1-16,-4 7 0 16,-5 2-6-16,-4-1-84 15,-5-1-149-15</inkml:trace>
  <inkml:trace contextRef="#ctx0" brushRef="#br0" timeOffset="61938.0346">25656 12832 323 0,'-10'-25'9'16,"-2"3"15"-16,5 6-5 15,-1 4-3-15,-1 1-6 0,1 6-3 16,-1 1-4-16,2 2 1 16,-4 2-4-16,-1 0 1 15,1 8-1-15,-3 7 2 16,1 7-5-16,0 6 4 15,3 9-2-15,5 0 1 0,1 0-1 16,4-1 1-16,0-4-2 16,9-5-2-16,6-8 0 15,-1-5-4-15,2-4 4 16,-2-7-2-16,0-3 6 16,1-2 3-16,-3-9 2 15,-1-3-3-15,0-2 1 0,-2-3 0 16,-6-1-1-16,2-1 0 15,-5 1 0-15,0-2-1 16,-5 0 1-16,-2-2-2 16,-2 6 2-16,-1 2-4 15,0 2 2-15,-2 5-6 0,3 5-26 16,2 3-34-16,0-1-46 16,3 0-83-16</inkml:trace>
  <inkml:trace contextRef="#ctx0" brushRef="#br0" timeOffset="62453.6225">25873 12669 235 0,'-10'-10'9'16,"-3"1"7"-16,-3 2-3 16,6 1 5-16,-7 4 4 0,2 2-7 15,1 0-5-15,0 4-8 16,0 10-1-16,0 4-1 16,-1 5-1-16,6 2 1 15,2 6-2-15,5-4 3 16,2 1-2-16,0-5-2 15,0-3-1-15,7-4 3 0,0-5-2 16,4-4-1-16,-2-4 5 16,2-3 5-16,-4 0-1 15,1-7 6-15,-1-6-2 16,-4-2-1-16,-1-3 1 16,0-2-2-16,-2-1 2 0,0-1 0 15,0 3-2-15,0 2-3 16,0 3-1-16,1 6 2 15,3 6 2-15,1 2-10 16,3 0-4-16,1 7 0 16,3 5 4-16,1 3 5 0,4-1 0 15,2-4-1-15,0 0-13 16,3-4-6-16,-2-4-13 16,-1-2-39-16,-4 0-17 15,-5-10 7-15</inkml:trace>
  <inkml:trace contextRef="#ctx0" brushRef="#br0" timeOffset="62797.3566">25985 12691 139 0,'0'-20'84'16,"0"2"-31"-16,0 0-12 16,0 2-12-16,0 6-12 15,5 2-6-15,4 5-6 16,6 3-4-16,-1 0-1 16,1 3-2-16,4 8 1 0,-4 2 0 15,0-1 2-15,0-1-1 16,-3-2 2-16,-3 0-1 15,-3-4-2-15,0-1 0 16,-5-2 3-16,-1-2-2 16,0 0 6-16,0 0 21 0,0-8 23 15,0-6-50-15,0-2 1 16,-3-4 1-16,1-1-1 16,0-4-1-16,2 2-3 15,0 2 2-15,0 6 1 0,4 3 1 16,3 4-3-16,0 7 0 15,8 1 1-15,-1 0 0 16,4 3 0-16,1 8 0 16,5-1-19-16,3 0-29 15,0 0-6-15,0-6-36 16,0-4-28-16</inkml:trace>
  <inkml:trace contextRef="#ctx0" brushRef="#br0" timeOffset="63141.0723">26703 12373 418 0,'0'-7'9'16,"0"-11"9"-16,-3-1-6 15,-1 1-7-15,1-7-4 0,-3 0 1 16,4-6-2-16,0-1-1 15,0-1 1-15,1-3 1 16,1-3 0-16,-2 1-1 16,2 2 1-16,0 3 0 15,0 1-1-15,0 5 1 16,0 6 0-16,9 6 0 0,7 5-3 16,1 4 0-16,2 5 0 15,6 1 1-15,2 3-1 16,4 11 0-16,3 8 1 15,-2 4-1-15,2 6-17 16,-3 0-22-16,-4 6-10 0,-4-8-45 16,-9 0-43-16</inkml:trace>
  <inkml:trace contextRef="#ctx0" brushRef="#br0" timeOffset="63687.904">26754 12157 333 0,'0'-22'23'15,"1"-5"-16"-15,12-4 1 0,5 1-9 16,3-2 5-16,2 0-5 16,1-2 2-16,1 3 1 15,-1 4-2-15,2 0 2 16,-2 1 1-16,1 3 4 15,-3 5 2-15,-1 4 1 16,-1 9-5-16,2 5-2 0,-3 0-5 16,-1 16-1-16,2 5 1 15,-1 7 2-15,1 8 1 16,4 1 1-16,-1 3 0 16,2-3-1-16,-2 2 1 0,-1-10-2 15,-1-2 2-15,-6-7-2 16,-3-6 1-16,-5-7-1 15,-4-6 1-15,-3-1 0 16,-6 0 17-16,-6-10 9 16,-7-8-22-16,-5-2-4 15,-5-10 0-15,-3 1-1 0,3-4 1 16,0-1-1-16,4-4 0 16,5 3-1-16,8-1-1 15,5 4-4-15,5 3 0 16,2 4-2-16,5 5 2 15,7 8 2-15,5 2-3 16,0 8 11-16,2 2-5 0,-2 0 0 16,-2 12-2-16,-3 3-4 15,-7 5-12-15,-2 2-13 16,-3-2 4-16,0 2-29 16,-6-9-12-16,1 0 5 0</inkml:trace>
  <inkml:trace contextRef="#ctx0" brushRef="#br0" timeOffset="64125.3771">27404 11642 232 0,'14'4'114'0,"2"4"-112"15,0 10-3-15,4 7 0 16,5 6-1-16,-4 1 0 15,3 2 6-15,-2-4-1 0,-7-5-2 16,4-6-4-16,-7-5-1 16,-3-10 1-16,-3-2 4 15,-6-2 2-15,0 0 6 16,-6-9-4-16,-10-6 0 0,-5-8-4 16,-6 1-1-16,-7-9 0 15,-3-3 1-15,3 2 0 16,0-1 1-16,7-2 0 15,2 7 4-15,9 1 10 16,7 2-9-16,6 5-8 0,3 3 4 16,2 1-7-16,8 5 3 15,6 4 1-15,2 5 1 16,-1 2 0-16,0 0-2 16,-2 9 0-16,-1 3-3 15,-5 5 3-15,-3-5-1 16,-1 1 4-16,-2-3-2 15,-1-5-6-15,0-2-15 0,1-3-13 16,3-6 2-16,-1-8-84 16</inkml:trace>
  <inkml:trace contextRef="#ctx0" brushRef="#br0" timeOffset="64359.7544">27492 11193 325 0,'-4'-24'28'0,"0"6"7"15,2 2 0-15,2 9-3 16,6 4-23-16,8 3-7 16,5 1-2-16,3 14 0 0,5 2 0 15,2 8 1-15,3 2-2 16,2 2 2-16,-1-3-1 16,-3 0 0-16,-1-5-27 15,-4-5-6-15,-5-3-2 16,-6-8-39-16,-1-3 25 0,-6-2-2 15,0-2 2-15,-3-11-23 16</inkml:trace>
  <inkml:trace contextRef="#ctx0" brushRef="#br0" timeOffset="64469.1006">27835 11223 119 0,'-4'-13'49'0,"2"4"47"0,2 4-30 16,0 5-38-16,0 0-30 15,2 7 1-15,7 6 2 16,-2-4-33-16,0-3-82 15</inkml:trace>
  <inkml:trace contextRef="#ctx0" brushRef="#br0" timeOffset="64640.9497">27709 10973 393 0,'-8'-11'3'16,"6"0"-5"-16,2 4-18 16,0 2-143-16</inkml:trace>
  <inkml:trace contextRef="#ctx0" brushRef="#br0" timeOffset="66313.2413">24306 14607 181 0,'-2'0'19'0,"-3"0"-2"16,1 0 8-16,4 0-18 16,0 1-5-16,0 6-3 15,0 1 2-15,0 1 3 0,4 3 5 16,1-1 4-16,2-2 13 16,4-1-13-16,-4 3-2 15,2 0-5-15,2 3-1 16,0 0-3-16,-1 4 2 15,3 0-3-15,-2 1 2 0,-2 2-2 16,2 0 1-16,-4-3 0 16,0-3-1-16,0-2 1 15,-1-4-1-15,-4-2 1 16,-1-2-1-16,1-4 2 16,-2 0 3-16,0-1 0 15,0 0 5-15,0 0-3 16,0 0-5-16,0 0-1 0,0 0 1 15,0 0-1-15,0 0 2 16,0 0 0-16,0 0 5 16,0 0-7-16,0 0-2 15,0 0-1-15,0-1 1 0,0 0-4 16,0-4-23-16,0 1-32 16,0-1-53-16,0-3-8 15</inkml:trace>
  <inkml:trace contextRef="#ctx0" brushRef="#br0" timeOffset="66891.3243">24322 14537 346 0,'-13'-4'-2'0,"-1"3"6"15,4-1 4-15,0 2-5 16,5 0-2-16,0 2 0 16,3 8 1-16,2 5-5 15,0 8 2-15,0 4 2 16,3 3-2-16,8 5 5 15,2 3 4-15,3-4-7 0,4-4 1 16,3-6 1-16,-2-3-4 16,5-11 0-16,-1-2 1 15,-2-6 1-15,0-2 1 16,1-3 4-16,-4-14-3 0,2-1-2 16,-3-6-15-16,-3-6-24 15,-2-3-15-15,-5-6-15 16,-3-3 32-16,-6-1 23 15,0-1 16-15,0 3 9 16,-8 2 23-16,1 5 10 0,0 7 18 16,0 5-23-16,-1 8-6 15,5 3-6-15,-1 6-1 16,4 5-7-16,0 0-12 16,0 0-17-16,7 15 6 15,5 3-1-15,5 6 5 16,5 7 1-16,3 3-2 0,4 5 0 15,0 2-3-15,5 4-37 16,-5-1-28-16,-4-1-65 16,-4-2-15-16</inkml:trace>
  <inkml:trace contextRef="#ctx0" brushRef="#br0" timeOffset="67391.2866">24898 15316 290 0,'0'-7'9'0,"0"0"2"15,-3 4-5-15,-1-1-2 16,-1 2 0-16,0 2-8 0,-1 4 14 16,-3 12-8-16,0 7-1 15,0 6 1-15,2 5 3 16,-1 5 8-16,7 2 7 16,1-2-4-16,1-5-7 15,14-5-4-15,3-5-6 0,5-7-2 16,6-8 2-16,3-8 4 15,2-1 2-15,2-5-7 16,4-10 1-16,-4-4-30 16,-4-2-32-16,-3-4-64 15</inkml:trace>
  <inkml:trace contextRef="#ctx0" brushRef="#br0" timeOffset="67672.5216">25254 15279 172 0,'-5'-13'111'0,"0"3"-60"16,1 1-20-16,4 1-10 16,0 2-13-16,0 0-6 15,2 5 1-15,7 1 0 16,-3 0-7-16,8 10 2 16,-6 6 2-16,1 5 1 15,-2 5 1-15,-1-2 2 0,-1 0-2 16,-3-1 0-16,2-9-1 15,-1-1 0-15,2-10-2 16,7-3-2-16,2-1 3 16,6-17 2-16,4-4 3 0,7-6-8 15,4-4-4-15,-8 1-57 16,0 2-85-16</inkml:trace>
  <inkml:trace contextRef="#ctx0" brushRef="#br0" timeOffset="68125.6132">25313 15968 264 0,'-5'0'13'0,"0"1"34"16,-1 13-41-16,2 4 0 15,3 6 3-15,1 2 4 16,0-1 2-16,3 0-3 0,8-3-5 16,3-5-2-16,5-5 0 15,2-6-1-15,2-4-3 16,4-2 3-16,4-2-3 15,-2-8 3-15,-1-7-5 16,-1-2-53-16,-1-6-50 0,-7 0-8 16</inkml:trace>
  <inkml:trace contextRef="#ctx0" brushRef="#br0" timeOffset="68563.0763">25622 15714 416 0,'0'-10'5'16,"0"-3"14"-16,4 3-19 16,3-3-1-16,4 0 4 15,5 1-1-15,-1 5 0 0,0 2-3 16,0 3-1-16,-1 2 1 16,-4 3-4-16,0 12-2 15,-3 2-2-15,-3 6-5 16,-4 4-1-16,0 0 2 15,-4 0 0-15,-3-1 8 16,0-4 4-16,4-6 1 0,2-4 1 16,1-6-1-16,1-2 2 15,11-4-5-15,2 0-1 16,1 0-4-16,4-3 15 16,-3 0-9-16,5 1 5 15,-2 2-1-15,-3 0-1 0,0 0 0 16,-1 2-1-16,-7 4 1 15,-1 2 1-15,-3 5-2 16,-2 1 0-16,-2 2 9 16,0 1-5-16,-9 2 0 15,0 2-3-15,-2 0 0 0,0 1-3 16,-1-4-32-16,3 0-111 16</inkml:trace>
  <inkml:trace contextRef="#ctx0" brushRef="#br0" timeOffset="68891.2212">25832 16387 328 0,'-1'0'12'15,"-1"-4"-9"-15,2-1-2 16,0 2 5-16,0 2 4 15,5 1-5-15,6 0-2 0,-3 0-8 16,4 1 2-16,0 7 1 16,-1 1-46-16,0 0-67 15</inkml:trace>
  <inkml:trace contextRef="#ctx0" brushRef="#br0" timeOffset="69078.6859">26038 16604 419 0,'5'7'10'0,"-5"-1"-8"15,5 2-3-15,-2 2 0 16,6 0-25-16,0 1-5 16,2-2-27-16,0 5-56 15,-3-1-86-15</inkml:trace>
  <inkml:trace contextRef="#ctx0" brushRef="#br0" timeOffset="69219.3202">26265 16895 434 0,'4'3'29'0,"-1"-3"-26"0,2 0-26 15,2 2-19-15,-1 2-5 16,0 0-100-16</inkml:trace>
  <inkml:trace contextRef="#ctx0" brushRef="#br0" timeOffset="69563.0421">26319 17551 371 0,'-11'36'54'15,"0"-3"-46"-15,8 3-5 16,3 2 0-16,2-4-3 15,13-6 2-15,5-4-3 16,8-8 0-16,4-6-2 0,0-6 6 16,4-4 1-16,3 0 3 15,1-12-2-15,1-3-7 16,0-1-7-16,-2-5-62 16,-4-5-60-16,-6-2 35 15</inkml:trace>
  <inkml:trace contextRef="#ctx0" brushRef="#br0" timeOffset="69766.1813">26766 17366 541 0,'-2'0'20'0,"-1"0"-6"16,3 1-16-16,0 7-3 15,0 1 3-15,8 1 0 16,4 1 0-16,0-2-9 15,0-3-10-15,5 3 2 0,0-9-19 16,-2 0-12-16,-1 0-30 16,1-13-69-16</inkml:trace>
  <inkml:trace contextRef="#ctx0" brushRef="#br0" timeOffset="70141.1367">26931 17187 464 0,'-5'0'7'0,"-2"0"-6"15,3 0-3-15,1 3 2 0,3 5-1 16,0 3 0-16,0 3 2 16,10 3-1-16,1 1 1 15,3-1-1-15,3 3 2 16,2-6-2-16,1-1 0 15,-1-8-3-15,1-3 1 16,1-2-3-16,-4-12-4 0,1-7 2 16,-2-9 8-16,-1-5-14 15,-3-2 18-15,-2 0-23 16,-5-2-6-16,-3 7-2 16,-2 7 18-16,-4 5 8 15,-11 7 2-15,-2 8 11 0,-7 3 6 16,-1 2-11-16,-4 6 2 15,4 2-7-15,6-2-2 16,2-4-2-16,3-2-41 16,3-2-119-16</inkml:trace>
  <inkml:trace contextRef="#ctx0" brushRef="#br0" timeOffset="72219.2375">25257 13680 158 0,'-5'3'29'16,"0"-3"11"-16,0 0 6 16,-1-3-8-16,2-7-8 0,-1-1-6 15,3-3-10-15,-3-6-2 16,2-1-1-16,-1-3-2 16,1 2 2-16,-2-2-4 15,3 5-4-15,1 1-1 16,1 1-2-16,0 8 2 0,0-1-2 15,0 1-2-15,3 4-1 16,3 2 2-16,1 3 1 16,0 0-3-16,2 0 0 15,2 7 1-15,0 4 1 0,4 1 2 16,-3 2-1-16,0-1 0 16,5 1-2-16,-5-2-12 15,1-1-16-15,-4 2-33 16,-2-3-21-16,-6-1 7 15</inkml:trace>
  <inkml:trace contextRef="#ctx0" brushRef="#br0" timeOffset="73000.4143">25237 13659 207 0,'-5'0'35'0,"0"-3"0"16,5-3-21-16,0-1-13 0,0-2 4 15,3 0-11-15,7-1-7 16,2-3-12-16,0-1-15 16,2-2 5-16,0 0 2 15,2-2 20-15,-2 0 17 16,1 0-7-16,-3 0 11 0,1 0-4 16,-2 3 5-16,-3 0 3 15,-2 1 5-15,-3 4 8 16,0 4 11-16,-1 1-16 15,-2 4-3-15,0 1-3 16,0 0-21-16,-7 0 10 0,2 6-3 16,-2 3 4-16,4 2-2 15,-3-1-2-15,3 0 0 16,3 0 0-16,0-4 0 16,0-2-5-16,3 1 2 15,6-4-2-15,3-1 6 0,3 0-1 16,4 4 2-16,0 0-1 15,-1 7-1-15,1 2-1 16,0 3 0-16,-4 4 1 16,2 1-2-16,-5 1 1 15,-1-3 3-15,-4 1-1 0,-3-8-1 16,-2-1 0-16,-2-6 1 16,0 1 0-16,0-6 3 15,-4 0 5-15,-1 0 4 16,0-6 9-16,-3-3-11 15,3-3-2-15,1-2-7 16,2 0 1-16,2-3-3 0,0 1 2 16,2 2-4-16,7-4 0 15,4 0 3-15,1 1 0 16,2-4 2-16,-2 0-3 16,3-2 4-16,-5 2-3 15,0-2 0-15,-5 2-1 0,-2 2 1 16,-4 3-1-16,-1 4 0 15,0 6-1-15,-10 6-6 16,-1 0 1-16,-2 4 7 16,-1 8-2-16,0 5 1 0,1 0-1 15,2 1 1-15,4 0 0 16,5-1-1-16,2-4-1 16,0-1 0-16,6-7-3 15,7-5 6-15,2 0 1 16,7-11 2-16,4-3 6 15,1-6-9-15,2-3 1 16,-2-2-20-16,0-5-88 0,-7 2-40 16</inkml:trace>
  <inkml:trace contextRef="#ctx0" brushRef="#br0" timeOffset="74078.4781">26167 12980 218 0,'-12'-7'65'0,"2"-2"-24"0,3 2-12 16,-1 1-6-16,6 1-2 15,0 5-11-15,2-2-2 16,0 2-7-16,0 0-16 15,4 0 10-15,6 4 6 16,2 1 0-16,1 2 0 0,1 0 2 16,1 3-2-16,-1-2-3 15,-2 1-21-15,1-2-7 16,-4 0-16-16,-1-1 5 16,0-3-22-16,-3-1 28 15,1-2 7-15,-3 0 7 16,-1 0 20-16,0-5 11 0,-1-2-1 15,-1-2 7-15,0 0 1 16,0-2-3-16,0 0 5 16,0 1 6-16,0-1 8 15,0 4-16-15,0 0 0 16,4 0-10-16,2 3-3 0,3 2-3 16,-2 0 1-16,1 2-5 15,0 0 1-15,-2 0 0 16,0 6 2-16,0-2 0 15,-3 1 0-15,1-2-4 0,-3 1 2 16,2-3 3-16,-1 3 4 16,-2-4-4-16,0 0-2 15,0 0 1-15,0 0 3 16,0 0 2-16,0 0 14 16,0 0 20-16,0-4-22 15,0-4-9-15,0-1 0 16,0-4-7-16,0 3 3 0,0-1-2 15,0 0-3-15,0 2 1 16,2 5 1-16,3 1 0 16,0 1-6-16,2 2 5 15,4 0-2-15,2 0 1 16,-1 5-1-16,4 3-2 16,3 1-6-16,-2-2-46 0,1-6-18 15,-2-1-13-15</inkml:trace>
  <inkml:trace contextRef="#ctx0" brushRef="#br0" timeOffset="75437.7289">26538 12735 174 0,'-9'-2'7'16,"2"2"10"-16,0 0-8 15,0 0-3-15,2 4-5 16,0 7-1-16,3 3-3 0,2 1 5 16,0 2 1-16,0-3-3 15,10 5 15-15,0-7-14 16,4 0 4-16,5-6 4 15,-1-1-4-15,-1-5 0 0,4 0-2 16,-4 0-2-16,1-7 1 16,-1-3-2-16,-3-5 0 15,-4-1 7-15,0 0-5 16,-3 0-1-16,-4-2 0 16,-1 2 0-16,-2 0 1 0,0 1 0 15,0 5 5-15,0 1 7 16,-3 4 7-16,3 5-5 15,0 0-7-15,0 0-15 16,0 5 2-16,3 4 0 16,4 3 6-16,1 1-1 0,1-4 0 15,1-4-1-15,-1 0-1 16,0-5 3-16,4 0 3 16,-2-1-4-16,-2-8 1 15,1-2 1-15,-1-3-1 16,-1 1 0-16,-3-1 1 0,-5 0-2 15,0 0-1-15,0-1 0 16,-5 4-7-16,-7 1 4 16,2 1 4-16,0 4-1 15,0 3 0-15,1 2 8 16,-1 0-7-16,2 5-1 16,3 4 0-16,1 0 0 15,1-2-6-15,3 0 2 0,0-3-1 16,0-1-3-16,5-3 1 15,5 0 9-15,0 0 1 16,-1-5-3-16,4-4 0 16,-1-2 0-16,0-3 4 0,1 1-5 15,-1-3-2-15,2 6 3 16,0-1 0-16,-1 1 0 16,-1 4 0-16,0 4 0 15,3 2-2-15,-3 2-3 16,1 9-1-16,-2 3 0 0,-1 0 1 15,0 0 5-15,-3-1 3 16,-4-2-1-16,1-4-1 16,-3-4 1-16,-1 1-5 15,0-4 4-15,0 0 14 16,-5 0-10-16,-2-5-3 16,-2-4 0-16,0-5 1 0,0-1-2 15,2-4 0-15,1 1 2 16,1-2-3-16,3 2 2 15,2 4 5-15,0 3-2 16,0 2 2-16,2 6-9 0,7 1 3 16,0 2-2-16,0 0 1 15,4 0 0-15,3 0-3 16,-1 0 3-16,0 2 3 16,2-2-5-16,0 0 4 15,0 0-2-15,-2-4 1 16,-1-1-1-16,-4-1 2 0,-1-2-2 15,2-3 0-15,-4 2 2 16,0-3-1-16,-2-1 0 16,-1 2 0-16,-3 3-1 15,4-3 2-15,-5 5-3 16,0 3 2-16,0 1 3 16,0 2 8-16,0 0-19 0,2 0-3 15,-1 2 6-15,3 3 6 16,-1 0 0-16,1 2-2 15,-2-3 2-15,3-2-2 16,-2-2-1-16,1 0 2 0,0 0 6 16,0-6-1-16,1-4-2 15,0 1-4-15,-1-4 1 16,-1-1 1-16,-3 3-3 16,0-1 4-16,0 3-3 15,0 2-6-15,0 0-4 0,-5 3 7 16,0 3 0-16,1 1 3 15,-1 0 4-15,1 10-8 16,0 1 3-16,4 3-2 16,0 2 2-16,0-3 0 15,6-2-4-15,5-6 0 0,4-5-18 16,5 0 11-16,6-2-12 16,1-11-31-16,5-5-76 15</inkml:trace>
  <inkml:trace contextRef="#ctx0" brushRef="#br0" timeOffset="76125.1666">27823 11641 107 0,'0'-15'141'16,"0"-7"-102"-16,5 1-7 16,-2-2-12-16,2 0-6 15,-3-2-8-15,0 4-2 16,-2-1-2-16,0 2-3 16,0 4 3-16,0 0 1 0,-4 6-4 15,-1 0 1-15,-3 4 5 16,1 6-6-16,-3 0 1 15,-1 3 0-15,-2 13 0 16,-2 2 0-16,-2 7 0 16,3 2 0-16,1 2 1 0,4 1-2 15,2-2 0-15,1 1 0 16,6-6-1-16,0-1-3 16,0-7-16-16,8-2-7 15,4-8 12-15,3-3-8 16,4-2-8-16,1 0 33 15,0-9 1-15,-2 0 0 0,-2 0-1 16,-5 4 0-16,-2 3-1 16,-4 2 11-16,-5 0-14 15,0 4-7-15,0 10 18 16,0 2-1-16,0 4 0 16,0-2 0-16,0 1 0 0,1-3-3 15,11-1 0-15,2-5 0 16,4-1-2-16,2-6 7 15,1-3-5-15,4 0 2 16,-1 0-10-16,3-4-47 16,-4-9-41-16</inkml:trace>
  <inkml:trace contextRef="#ctx0" brushRef="#br0" timeOffset="76609.505">28181 11405 262 0,'-18'-4'-1'0,"0"0"17"15,0 4-7-15,2 4-7 16,1 7-1-16,7 3 0 16,-1 4-2-16,4 0 0 0,2 3 0 15,3-3 1-15,0-2-3 16,4 0 2-16,5-3-1 15,3-6 5-15,5-3-5 16,-1-4 8-16,2 0 3 0,0-8-2 16,-2-4-2-16,-4-6-2 15,0 0 0-15,-6-5-2 16,-4-4 0-16,-2-2 1 16,0-1-5-16,-3-3 5 15,-8 2 3-15,-4 1-2 16,2 5 1-16,-6 1-6 15,4 5 10-15,-2 5-2 0,3 3 2 16,1 7-5-16,4 4 3 16,2 0-5-16,5 6-4 15,2 10-4-15,0 2 3 16,4 3 1-16,8 2 2 0,6 1 1 16,2-5 1-16,3 2 1 15,4-5 6-15,0-1-21 16,2-8-28-16,-2-5-36 15,-3-2-51-15</inkml:trace>
  <inkml:trace contextRef="#ctx0" brushRef="#br0" timeOffset="76984.4772">28355 11225 275 0,'-5'6'41'15,"3"2"-43"-15,2 1-3 16,0 0 1-16,0 2 2 16,6-3-2-16,4-3 5 15,1-3 2-15,0-2-3 16,5 0 8-16,-1 0-3 0,0-8-3 16,4-3 0-16,-4-2 1 15,2-1-2-15,-3 0 1 16,-5-1-1-16,-2 1 0 15,0-2 1-15,-7 2-1 16,0 1 6-16,0-1 1 0,0 3 9 16,-1 4 7-16,-3 0-3 15,2 6-6-15,2 1-6 16,0 0-10-16,0 1-7 16,11 10 6-16,4-3 3 15,0 9-1-15,11-7 0 0,4 0-17 16,4-7-34-16,4-3-80 15</inkml:trace>
  <inkml:trace contextRef="#ctx0" brushRef="#br0" timeOffset="77703.2256">29068 10217 260 0,'-8'4'14'16,"-2"1"-3"-16,-1 2-8 0,3 9-3 15,-2 5 0-15,3 5 0 16,2 2 1-16,5 3-1 16,0-1 1-16,3-4-2 15,10-4 0-15,5-3 5 16,4-3 2-16,0-4-5 16,4-4 2-16,-1-6-7 0,-3-2-44 15,0-2-56-15</inkml:trace>
  <inkml:trace contextRef="#ctx0" brushRef="#br0" timeOffset="78000.0285">29221 10260 301 0,'7'-7'12'16,"2"5"-5"-16,5 2-4 15,-1 2-7-15,1 10 1 16,-1 2-2-16,-3 3 1 0,0-3 9 15,-8-2-3-15,-1-3-1 16,-1-4 2-16,0-3 9 16,-1-2 27-16,-6 0 13 15,-3-5-25-15,3-6-3 16,-2-3-10-16,0-4-12 0,3-2-1 16,3-1 1-16,-1-2-4 15,1-4 1-15,3 2-15 16,0 2-22-16,0 3-23 15,0 4-15-15,0 6 8 16,2 1 14-16,3 5 15 16</inkml:trace>
  <inkml:trace contextRef="#ctx0" brushRef="#br0" timeOffset="78515.631">29248 10178 195 0,'-5'-5'15'16,"-1"-5"20"-16,0 0 13 16,5-1-11-16,1-2-19 0,0 3-9 15,0-4-1-15,10 3-7 16,1 0-1-16,5 1 0 16,1 2 3-16,-3 4-3 0,1 4 0 15,-3 0 1-15,-5 8-17 16,-1 9-3-16,-6 7 15 15,0 2 1-15,-5 7 3 16,-2-3 3-16,0 2-1 16,1-7-2-16,4-2 1 15,-2-6-1-15,4-5-2 16,0-5 4-16,0-5-2 0,0-2-3 16,6 0 3-16,4-4 1 15,5-6 3-15,0-5-5 16,7 1 5-16,2 0-3 15,2 3 1-15,-2 2-2 0,1 2-12 16,0-2-54 0,-1-2-14-16,-2-1-100 0</inkml:trace>
  <inkml:trace contextRef="#ctx0" brushRef="#br0" timeOffset="79437.4755">29599 10078 314 0,'11'-5'-5'15,"-1"-1"8"-15,-5 2-4 16,0 4-7-16,-5 0-99 16,0 0 10-16</inkml:trace>
  <inkml:trace contextRef="#ctx0" brushRef="#br0" timeOffset="79703.0297">29025 10682 277 0,'0'0'95'0,"0"0"-92"16,0 0-14-16,0 0-99 15,0-7-55-15</inkml:trace>
  <inkml:trace contextRef="#ctx0" brushRef="#br0" timeOffset="81171.7045">25882 13421 254 0,'-2'5'60'16,"-5"-1"-49"-16,6-4 3 16,1 0-21-16,1 0-43 15,10 0 8-15,4-3 0 0,-1-2-2 16,2-5-98-16</inkml:trace>
  <inkml:trace contextRef="#ctx0" brushRef="#br0" timeOffset="81671.6865">27263 12368 326 0,'0'-6'13'0,"0"-1"4"16,0 4-14-16,2 3-3 0,1 0-13 15,4 0-17-15,-4 0-17 16,-3 0-48-16</inkml:trace>
  <inkml:trace contextRef="#ctx0" brushRef="#br0" timeOffset="83703.0072">24304 14548 48 0,'0'-6'54'0,"0"1"-31"0,-4 0-3 16,1 1 0-16,-2 1-8 15,0-3 5-15,-2 1 18 16,2-1-15-16,-2 3-5 15,2-1 0-15,-2 4-8 16,-1 0-4-16,1 0-2 0,-2 7 0 16,1 6-1-16,0 2 1 15,-1 4-2-15,2 6 2 16,2 0-1-16,-1 6 0 16,6-2 0-16,0 3 0 15,0-1-1-15,4-1 1 0,5-2-1 16,1-6 0-16,5-4 0 15,1-4 0-15,2-6-1 16,1-4 2-16,0-4 1 16,4 0 0-16,-4 0 5 15,3-4-1-15,0-4 0 16,-3-3-5-16,0 1 6 16,-1 3-8-16,-4-7-34 0,1 2-37 15,-5-5-15-15</inkml:trace>
  <inkml:trace contextRef="#ctx0" brushRef="#br0" timeOffset="84062.3582">24485 14408 223 0,'-8'-7'3'15,"3"2"28"-15,-3 3-13 16,4-1-4-16,1 3-1 0,1 0-3 16,2 0-6-16,0 0-6 15,2 2-1-15,6 6 3 16,5 7 0-16,3-1 0 15,-1 4 2-15,2 3 2 16,2-1-4-16,-1-1 2 0,-2 1-2 16,0-6 1-16,-5 1 0 15,-1-3 1-15,-2-1-2 16,-1-2-23-16,-7 0-31 16,0-2-73-16</inkml:trace>
  <inkml:trace contextRef="#ctx0" brushRef="#br0" timeOffset="84577.993">24102 15306 180 0,'14'-7'12'0,"4"-9"-6"0,6-2 1 15,8-9 26-15,7-3-14 16,7-4-3-16,5-4-2 16,-3 0-8-16,6-1 1 15,0 2-1-15,-2 1-2 16,-4 2-1-16,1 4-3 15,-6 3 0-15,2 2 2 0,-5 2 0 16,-6 5-2-16,-6 3 1 16,-2 3-8-16,-9 4-20 15,-2 4 4-15,-8 4-20 16,-2 0 18-16,-5 0-3 0,-2 8 0 16,-8 8 28-16,-10-1-14 15,-6 3-59-15</inkml:trace>
  <inkml:trace contextRef="#ctx0" brushRef="#br0" timeOffset="84890.4721">24148 15297 113 0,'-12'3'64'0,"4"-3"-30"15,6 0 1-15,2-3-2 16,6-8-33-16,12-4 5 16,5-4-3-16,8-6 0 15,4-1-1-15,6-3 1 16,5-4-3-16,0 3 2 0,1-3-1 16,-1 1 0-16,3-3-1 15,-4 2 1-15,0 2 1 16,-6 2-8-16,3 7 21 15,-3 0-13-15,-6 6 0 16,-3 5-4-16,-8 6-32 16,-8 2-38-16,-7 3-32 0</inkml:trace>
  <inkml:trace contextRef="#ctx0" brushRef="#br0" timeOffset="86452.8085">24180 15204 189 0,'-5'0'26'0,"1"2"-10"16,3-2-13-16,1 2 4 16,0-2 16-16,0 0-10 15,0 0-13-15,0 0-7 16,8-4 15-16,1-1-4 15,6-3 3-15,-1 1-5 0,4-3-3 16,2-1-1-16,3-1 0 16,4-5 0-16,0 1 5 15,4-1-2-15,3-7 0 16,1-1-3-16,1-1 4 16,4-3 0-16,-2 1 4 0,3-3 0 15,2-1-2-15,-3 3 3 16,1 3-2-16,-3 1-3 15,-2 6 0-15,-4-2-2 16,-3 4 1-16,-4 2 0 16,0 0-1-16,-5-2 1 0,2 3-1 15,-3-4 1-15,-1 0-1 16,2 3 0-16,-4-3 1 16,-4-2 1-16,1 1-2 15,-3-1 0-15,0-2 1 16,-5-3 0-16,-3 0-1 0,0-5 2 15,-2-2-2-15,0-1 0 16,-7-5-1-16,-3 2 2 16,-5-2-2-16,-4 6 2 15,-3 4 4-15,-2 5-3 16,-5 1 10-16,-1 5-12 16,-1 2 5-16,-3 4-3 0,0 3 3 15,-4 2 7-15,-2 4-11 16,-2 2-3-16,-2 2-1 15,3 9 1-15,-6 5 1 16,-1 4 1-16,-3 7-6 16,-1 4 0-16,-1 9-4 0,-3 4 0 15,-3 4 2-15,3 2 3 16,2 4 5-16,4 2 2 16,1-2-2-16,5 6 0 15,2-2 1-15,6-1-1 0,5 2 0 16,6-2 0-16,8 0 0 15,6-3 0-15,7-4-3 16,4-6 3-16,2-3-1 16,11-7-3-16,7-9-1 15,6-10-5-15,4-10-4 16,7-5-3-16,1-13 10 16,6-10-2-16,2-6 12 0,1-3-17 15,4-5-46-15,0-1-16 16</inkml:trace>
  <inkml:trace contextRef="#ctx0" brushRef="#br0" timeOffset="87452.8947">25013 14626 124 0,'-7'2'50'16,"2"-2"-21"-16,3 0-13 0,2-5-4 16,0-6 8-16,7-3-17 15,5-6 5-15,12-3 7 16,7-4 9-16,3-1 3 15,1-3-12-15,7 3-11 16,-3 3-2-16,1 0-2 16,-2 2 1-16,-2-1-1 0,0 3 0 15,-2 1 0-15,0 1 0 16,-5 3-8-16,-1 3-16 16,-6-1-7-16,-1 2-13 15,-4-3-29-15,-3 1-23 16</inkml:trace>
  <inkml:trace contextRef="#ctx0" brushRef="#br0" timeOffset="87984.1104">25251 13818 109 0,'-9'0'26'0,"1"-3"-3"0,1 1-3 16,2 0-9-16,0 2-9 15,1 0-1-15,1 0 0 16,-2 2-1-16,2 7 1 15,-1 3-1-15,-1 4 1 16,3 7-2-16,0 4 1 16,2 10 0-16,0 6 1 0,7 6 0 15,8 2 1-15,1 1 3 16,2-4 1-16,3-7-1 16,3-11-4-16,-1-6-6 15,3-13 6-15,-1-8 1 16,4-3-9-16,-1-7 12 0,0-11-39 15,-1-5-72-15</inkml:trace>
  <inkml:trace contextRef="#ctx0" brushRef="#br0" timeOffset="88921.6366">29593 10392 313 0,'-7'-6'7'0,"0"-2"-4"16,4 4 0-16,-1-2 2 0,4 3 8 15,0-2-3-15,0 1-9 16,14-1-6-16,5-3 5 15,8 0 5-15,7-1-6 16,3 0 2-16,7 2 1 0,-1 3-1 16,2 3-2-16,0 1 2 15,-2 5 0-15,-5 9-2 16,-3 5 1-16,-2 1-2 16,-8 3-3-16,-3 2 3 15,-3 0 3-15,-4 0-1 16,-3 0 1-16,-5-3-1 0,-2 0-2 15,-5 2 0-15,0-3 5 16,-7 1 1-16,-8 3-2 16,-2 0-1-16,-4 0-3 15,1 0-27-15,0-2-26 16,-1 0-5-16,-1-4-52 0</inkml:trace>
  <inkml:trace contextRef="#ctx0" brushRef="#br0" timeOffset="90312.1632">25237 13916 91 0,'-10'0'5'0,"1"0"-4"0,-1 4 1 16,-2-2-2-16,2 1 0 15,0-1 1-15,-2 1 6 16,3-1 9-16,1-2 0 16,-2 0 2-16,7 0 4 0,-1 0 1 15,2 0-3-15,2 0-7 16,0-5 9-16,4-2-26 16,6-6 10-16,5-3-3 15,3-3 0-15,0-5 0 16,4 1 2-16,-3 0 7 15,-1 1-6-15,-4 5-2 0,-1 2-2 16,-2 5-1-16,-4 2-1 16,1 5 0-16,-5-1-1 15,1 4 1-15,-4 0-4 16,0 0-3-16,0 0 8 16,0 0-2-16,0 2 4 0,-6 3 5 15,-2 5-7-15,0 0 0 16,-1 1 0-16,-1 3-2 15,-2 2 2-15,0 6-1 16,-1-3 0-16,1 4 0 16,0 1 1-16,-2 0-4 0,4 2 4 15,-1 0 0-15,0 6-1 16,4 2 0-16,4 0-1 16,1 4 0-16,0-1 2 15,2-1-1-15,2-6 0 16,5-3 0-16,3-6-2 15,5-4 0-15,-3-7 5 0,3-1-3 16,-1-3 3-16,1-3-2 16,2-1-2-16,5-2 7 15,4 0 0-15,4-11-1 16,11-5-3-16,13-7 1 0,4-7 1 16,6-6-41-16,6-12-92 15</inkml:trace>
  <inkml:trace contextRef="#ctx0" brushRef="#br0" timeOffset="91327.7015">29352 10499 104 0,'0'-9'24'0,"7"-2"3"0,6-3-13 15,4 3-2-15,5-3-8 16,3-1-1-16,1 3 0 16,3-2-1-16,1 0 3 15,1-1-1-15,1 0 3 0,-2 0 15 16,3-3-12-16,-1 1 3 16,-2-2 3-16,1 0 2 15,0 3-3-15,-3 1-2 16,1 5-8-16,-5-1-3 15,0 7-1-15,-7 3-1 16,-3 1 0-16,-4 0-10 0,-2 7 9 16,-3 4 0-16,-1 3 0 15,-3 4 2-15,-1 5-4 16,0 4 6-16,0-1-4 16,0 5 1-16,-1 1 2 15,1 2-1-15,0-2 1 0,0 3-2 16,10 1 0-16,5-2 0 15,2-2 1-15,5 0 0 16,-3-4-2-16,0-1 3 16,-4 0-1-16,-5-6 0 0,-5 0 1 15,-5 1-2-15,-3 0-4 16,-13 0 2-16,-9 0-1 16,-8 7 5-16,-8 3 0 15,-7 0-10-15,-8-3-74 16</inkml:trace>
  <inkml:trace contextRef="#ctx0" brushRef="#br0" timeOffset="96193.7391">30600 8793 273 0,'-4'0'24'16,"2"-3"13"-16,2 1-15 16,0 1-14-16,10 1-1 15,0 0-7-15,5 0 1 16,-1 6 0-16,4 5-1 0,-2 0-1 15,1 1 1-15,-2 3 0 16,-2-1 1-16,-2-1 0 16,-1-3-1-16,0 1 0 15,-5-2 1-15,0-4 0 16,-1-2 0-16,-2 1-1 16,-1-2 0-16,1 0 1 0,-2-2 1 15,0 0-1-15,0 0 24 16,-7 0 1-16,-5-5-18 15,-6-3-6-15,-3-4-1 16,-1-1 2-16,-4-4 0 0,1-5 6 16,3-1-1-16,3-4 4 15,-3-1-9-15,9-3-2 16,3 3 4-16,3 1-4 16,5 6-1-16,2-1-1 15,0 4-3-15,7 1 4 16,8 4 4-16,-1 1-2 0,6 1-2 15,-1 7 0-15,1 2-3 16,0 2-3-16,-4 4-10 16,1 9 5-16,-4 4 5 15,-4 3 3-15,1 3 2 16,-7 4-1-16,-3-2 0 0,0 3 1 16,-1-1-1-16,-5 0 0 15,0-5 5-15,-1-3-3 16,7-5 0-16,0-3-1 15,0-2-3-15,9-2 1 0,4-2 1 16,4-1 2-16,4-2 2 16,0 0-4-16,0-2 4 15,5 0-4-15,-3 0 4 16,-3 0-29-16,-1 0-58 16,-7 0-44-16</inkml:trace>
  <inkml:trace contextRef="#ctx0" brushRef="#br0" timeOffset="96568.7178">30914 8775 279 0,'0'-14'3'0,"0"2"8"15,0-2-5-15,0-1 1 0,0 1-2 16,2 1 0-16,-2 3-3 16,0 3-4-16,0 1 0 15,0 5-6-15,0 1 0 16,-2 0 2-16,-1 0 3 16,-1 8 4-16,-2 3-1 15,1 2 0-15,3 1 0 0,2 0 0 16,0 2-1-16,0-3 2 15,9 1 7-15,6-3-2 16,5-1-4-16,1-1 1 16,4-5-1-16,2-4-1 15,2 0-16-15,0-6-27 0,-1-9-34 16,-5-3 20-16,-3-2-31 16</inkml:trace>
  <inkml:trace contextRef="#ctx0" brushRef="#br0" timeOffset="97006.1769">31167 8695 68 0,'7'-26'35'0,"-7"-1"16"16,0 2-7-16,0 4 22 15,-2 1 1-15,-3 4-19 16,3 5-15-16,-1 2-6 0,3 6-14 16,0 1-12-16,3 2-5 15,6 0 3-15,4 5-3 16,1 8-2-16,1 3 2 16,-1 2 2-16,3 5 0 0,-7 0-5 15,2 2-5-15,1-6-8 16,-4 1 2-16,-4-6 3 15,2-3 4-15,-1-6 5 16,-6-1 5-16,0-4 2 16,-3 0 0-16,-8 0 20 15,-3-4-20-15,-6-4 1 16,-2-3 0-16,-3-4 0 0,0-4 7 16,-2 3 1-16,2-5-6 15,-1-3 0-15,6 1-3 16,1 2-1-16,4-1 0 0,7 2 3 15,4 3 7-15,4 1-5 16,0 1-5-16,5 1 5 16,8 0-1-16,3 3-6 15,4 4 8-15,-2 3-6 16,-2 4 0-16,-2 0-5 0,1 6-1 16,-3 6 3-16,0 2 1 15,-5 4 5-15,-1-1-5 16,0-2-5-16,-3 3-25 15,1-3-22-15,0-6-53 16,0-4-8-16</inkml:trace>
  <inkml:trace contextRef="#ctx0" brushRef="#br0" timeOffset="97927.9991">31343 8236 272 0,'-11'-1'33'0,"4"1"8"16,0 0-27-16,0 4-11 15,2 8-3-15,-1 4 0 16,1 0 0-16,1 0-2 15,2 6 1-15,2-6-1 16,0-2 0-16,2-3 3 16,3-4-19-16,5-2 2 0,-5-3 11 15,2-2-9-15,0-2-12 16,0-8 18-16,-1-5-15 16,-1-3-7-16,-1-1 30 15,-2-3 9-15,-2 1 25 16,0 1 4-16,0 4 7 0,0 4-7 15,0 1-3-15,0 5-12 16,0 3-11-16,0 1-12 16,3 2-3-16,4 0 2 15,3 0-3-15,0 4 5 16,2 0-2-16,-2-1-4 16,1 1-18-16,-1-3-1 0,0 1 4 15,-5-2 4-15,2 0 4 16,-2 0 11-16,-2-5 1 15,1-3 1-15,-2 1 1 16,2 0 1-16,-2 0 8 16,0 0 5-16,-2 0 1 0,1 3-6 15,-1 3-3-15,0-3 1 16,2 2-4-16,2 1-3 16,-1-2-2-16,2 2-1 15,2-2 1-15,1 0 0 0,-1 0 1 16,0-2 1-16,0-1-2 15,-1-2 2-15,-2-2 0 16,-1-2 1-16,-1-2 1 16,0 0 4-16,-2-3 0 15,0 1-2-15,0 0-1 16,0 2-2-16,0 5-2 0,0 2 0 16,0 1-2-16,1 5-2 15,6 1-1-15,0 0 2 16,6 6-2-16,1 6-6 15,6 6 6-15,2 7 3 16,-1 5-1-16,6 5-1 0,0 8-6 16,0 3-7-16,-5-1-5 15,-3 0-3-15,-6-6-6 16,-6-3 6-16,-7-9 15 16,-1-6 4-16,-18-7 9 0,-2-5 12 15,-4-2 21-15,0-7 7 16,-1 0-11-16,1-1-3 15,4-8-2-15,3-4-14 16,4-3-4-16,3-3-6 16,2-3-5-16,2-3-5 0,5-7-29 15,-1-2-12 1,-3-6-56-16,0 0-109 0</inkml:trace>
  <inkml:trace contextRef="#ctx0" brushRef="#br0" timeOffset="98271.722">31512 7739 282 0,'-2'-25'34'16,"2"0"0"-16,0 6-14 16,0 3 7-16,0 3-12 0,7 3-8 15,4 3-3-15,3 4-5 16,5 3 1-16,0 6-2 15,3 12-2-15,-2 7 1 16,1 5 2-16,2 6 3 16,-1-1 0-16,0 3 0 0,-1-4-2 15,1-2 1-15,-1-7-2 16,2-4 1-16,-3-9 0 16,-1 0 0-16,0-9 1 15,-1-3-1-15,-2 0 1 16,0-9-2-16,-2-3-3 15,5-7-7-15,-3 0-5 0,2-4-16 16,-2 0-20-16,-4-4-48 16,1 0-104-16</inkml:trace>
  <inkml:trace contextRef="#ctx0" brushRef="#br0" timeOffset="98631.073">32002 7561 304 0,'0'0'16'16,"0"0"-5"-16,0 2-12 0,0 10 1 15,0 2 0-15,0 4 0 16,0 0 0-16,7 0 0 16,4-4-2-16,0 0 2 15,1-1-3-15,5-6-1 16,-1 0 7-16,2-3-1 0,-3-3-1 15,-1-1-2-15,-1 0 1 16,-5-1-6-16,-2-6 18 16,-5-2-3-16,1-3 3 15,-2-3 10-15,0 1 0 16,-7-2-17-16,-4 0-6 16,-5-1 1-16,-4 3-5 0,-3 6-14 15,0 2-11-15,-4 6-6 16,1 0 6-16,5 6-16 15,5 6 26-15,1 3 1 16,5-2-12-16,4-2-75 0</inkml:trace>
  <inkml:trace contextRef="#ctx0" brushRef="#br0" timeOffset="99052.933">32214 7363 145 0,'2'-4'152'16,"-2"-3"-121"-16,-2 4-2 0,-3 3-18 16,-2 0-8-16,-1 8-3 15,1 7 0-15,2-1 0 16,1 2 1-16,3-1-3 15,1-1 2-15,0 0 0 16,0-2-2-16,0-1 2 0,1-2-4 16,3-2 3-16,-1 0 1 15,3-1-2-15,-3-4-3 16,5 0-4-16,-5-2 8 16,3 0 2-16,-1-8 3 15,-2-4-4-15,3-1 4 16,-3-1-2-16,1-1 0 0,-2 1 5 15,0 3 0-15,0 3-2 16,-2 3-4-16,3-3-1 16,1 5-1-16,-1 3-1 15,1-2-28-15,1 2-28 16,-1-2-41-16,0 0-23 0</inkml:trace>
  <inkml:trace contextRef="#ctx0" brushRef="#br0" timeOffset="99427.8809">32324 7261 285 0,'0'-10'26'16,"2"-1"26"-16,1 4-23 15,4 1-14-15,0 3-11 16,5 3-7-16,0 0 3 16,2 0-2-16,-1 0-15 15,-1 9 2-15,-1-1 1 0,2 2-1 16,-3-4 10-16,-2 4 4 15,1-5 0-15,-2 0 1 16,-2-1-2-16,0-2 0 16,0-2-1-16,-4 0 18 0,-1-6 9 15,0-1-13 1,0-6-1-16,0 1-5 0,-3-2 0 16,-3-2-1-16,2-2 1 15,1 2-3-15,-1 2 2 16,1 1 2-16,3 0-2 15,0 7 2-15,0 2 0 0,0 2-6 16,12 2-6-16,3 0 5 16,4 4-3-16,3 6-21 15,1 8-11-15,-4-4-51 16,1 2-100-16</inkml:trace>
  <inkml:trace contextRef="#ctx0" brushRef="#br0" timeOffset="100130.9641">31086 9006 264 0,'-12'0'10'0,"5"0"4"16,2 0-9-16,0 0-1 16,5 0 0-16,0 0 8 15,6-4-7-15,5-3-2 16,9-4-1-16,4-5 2 0,5 0-3 16,5-7-3-16,5-2 4 15,2-7-2-15,4-3-5 16,1-5 1-16,7-4 3 15,0-5 0-15,8-2 3 16,6-3 10-16,3-1 7 0,3-2-4 16,5-1-3-16,-2 1-2 15,-1 2-6-15,-2 0 1 16,-2-3-5-16,-3 1 1 16,0-1 1-16,-5 4-2 15,-1-1 4-15,-4 8 0 0,-8 7-3 16,-3 10-2-16,-13 10-17 15,-7 9-26-15,-12 6-33 16,-7 5-47-16</inkml:trace>
  <inkml:trace contextRef="#ctx0" brushRef="#br0" timeOffset="101458.9914">29384 10574 211 0,'2'-4'5'0,"-2"1"21"0,1-1-17 16,3 2 2-16,-2-2-9 15,2 1 1-15,1-1-1 16,2 1 3-16,2-2-1 16,1-1 0-16,-2 0-2 0,5-2-1 15,0-1-1-15,2-4 2 16,4 1 0-16,2-4 6 15,0-2 6-15,5 0-6 16,-4 2-1-16,-2 4-3 16,1 0-3-16,-5 1 0 0,0 1-1 15,-4 5 1 1,1-2-1-16,-2 2 2 0,-6-2 4 16,3 3-1-16,-3-1 0 15,-2 1 0-15,1 1-2 16,-2-1 1-16,3-1-1 15,-3-1 7-15,3-1-2 16,1 2-4-16,-3 0-4 0,1-1 1 16,-1 2-1-16,-1 1 0 15,0 3-2-15,0 0-3 16,-1 0 1-16,1 0 1 16,0 0 2-16,0 6 9 0,2-1-5 15,0 0-2-15,-1 2 0 16,2 2-1-16,2 2 1 15,-2-1-1-15,3 5 0 16,1-1 0-16,0 0 1 16,6 2-1-16,-3-1 1 15,0-1-2-15,3-2 2 0,0 3-1 16,2-3 0-16,-3 1 0 16,1-3 1-16,1 1-2 15,0 2 1-15,0-1 0 16,2 1 0-16,-1-1-1 0,0 1 3 15,-2-1-4-15,-1 1 4 16,-1-3-11-16,-2 3-18 16,-3-4-1-16,-1-3 2 15,-2 1 3-15,-2 2 9 16,-3-6 10-16,0-2 6 0,0 4 0 16,0-2 11-16,-2 3 7 15,-4 2-5-15,1-1-9 16,-4 0-4-16,1 4-1 15,-2-1 1-15,-2 1-2 16,-3 0 1-16,1 6-2 0,-4-5 1 16,-2 6 0-16,-1-1 0 15,-1 2 1-15,-1 3-1 16,-4 2 0-16,-3 4-3 16,3 0-27-16,-2 2-21 15,2-1-9-15,1-4-45 16</inkml:trace>
  <inkml:trace contextRef="#ctx0" brushRef="#br0" timeOffset="102224.5483">29547 10436 174 0,'18'-12'46'16,"6"-2"-40"-16,1-3-4 16,1-2-2-16,8 3 1 15,-6-6 2-15,2 4 1 0,-6 1 2 16,1 1-4-16,-5 5-1 15,-1 0-1-15,-2 4 0 16,-3 4 0-16,-1 1 1 16,-1 2-6-16,0 0 5 15,-2 0-3-15,-3 7 1 0,2 5 10 16,2-1-5-16,-2 5 0 16,-1 0 1-16,4 4 0 15,0 0-1-15,2 2 0 16,4 2 0-16,-1-1-2 0,2 1 0 15,-1-2 0-15,0 2-1 16,0-3-1-16,-1-2-11 16,-3 1 1-16,-4-2 5 15,-2-2 7-15,-5 2-2 16,-3 2 1-16,0 2 1 16,-11 0 1-16,-8 3 2 15,-5 2-1-15,-3 0-2 0,-3-4-1 16,-1-4-56-16,-1-8-36 15</inkml:trace>
  <inkml:trace contextRef="#ctx0" brushRef="#br0" timeOffset="103036.9977">30928 9043 303 0,'-5'0'7'16,"1"0"15"-16,4-1-4 15,0-5-3-15,0 1-17 16,7-4 3-16,8-2-1 15,1 0 6-15,6-1-5 16,5-2 2-16,5-4-5 16,4 2-6-16,3-6 15 0,5-1-6 15,0-7 1-15,3-4-2 16,3-4-3-16,4-6 5 16,0-4-7-16,6 0 9 15,4-2-4-15,4-2 10 0,2 2-3 16,2-2-3-16,0 2-3 15,-4 4 1-15,-5-4-2 16,-2 1 1-16,-5 3-1 16,1-2 1-16,-3-2 0 15,6-3 1-15,1 0-1 16,0 1-1-16,-1 3 4 0,-2 3 4 16,-4 7 0-16,-9 5 0 15,-4 4 0-15,-7 8-3 16,-5 1-3-16,-7 3-1 15,-3 4-1-15,-3 3 0 16,-5 4-8-16,-6 3-12 16,0 4-27-16,-5 0-41 0,-10 9-15 15,-12 6 28-15</inkml:trace>
  <inkml:trace contextRef="#ctx0" brushRef="#br0" timeOffset="103521.3592">31091 8947 228 0,'-12'3'4'15,"9"-3"7"-15,3 0 8 16,0 0-21-16,7-5-5 16,9-6 13-16,5-3 0 15,8-2-2-15,3-9-2 0,8 0-2 16,1-5 0-16,3-2 1 15,2-4 0-15,5-1 0 16,2-5-1-16,3 0-1 16,7-6 2-16,1-6-1 15,5 0 1-15,6-4-1 0,-2 1 0 16,0 1 2-16,-5 2-1 16,-4 10 10-16,-1-1 3 15,-7 6 1-15,2 5-8 16,-7 4-2-16,-2 1-3 15,-5 3 2-15,-2 2-2 16,-6 7 0-16,-4 1-1 0,-5 1-3 16,-8 5-45-16,-9 3-49 15</inkml:trace>
  <inkml:trace contextRef="#ctx0" brushRef="#br0" timeOffset="106505.4954">26754 13067 103 0,'10'-7'34'0,"-3"2"-36"16,-2 1-1-16,0 4-4 15,-3-1 7-15,-2 1-2 16,0 0-3-16,0 0 9 0,0 0 1 15,-7 1-13-15,0 3 1 16,-1 1 5-16,-1 0-1 16,1 1 5-16,-2 0-2 15,1-3 3-15,-2-1 9 16,0 1 1-16,1-1 4 0,2-2 1 16,1 0 30-16,3 0-17 15,4-2 2-15,0-6-10 16,4-7-16-16,9-3-3 15,4-5 6-15,5-4-11 16,2-3 10-16,5-2-5 16,1-2 1-16,4-2-4 0,2 2 2 15,0-1-1-15,1 2 1 16,-3 5-2-16,1 1 0 16,-7 4-1-16,-1 5-1 15,-3 4 0-15,-4 1-6 16,-5 4-7-16,0 2 0 15,-4 0-8-15,-1-2-13 0,0 2-57 16,-3-4-69-16</inkml:trace>
  <inkml:trace contextRef="#ctx0" brushRef="#br0" timeOffset="107067.9554">28014 11966 206 0,'-15'4'5'16,"3"2"-1"-16,1-3-3 15,4 1 0-15,0-1-1 0,5-3 1 16,-1 0-1-16,3 0-2 16,0-1 4-16,8-6 0 15,7-6 2-15,4 1 6 16,7-6-10-16,3-2 4 16,5-2-4-16,3-5-1 0,1-3 2 15,2-3-1-15,-1-1 0 16,0-2 2-16,1-1 13 15,0-1-8-15,-5 4 5 16,1 4 7-16,-4 5 5 16,1 3-18-16,-10 6-5 0,3 4-2 15,-6 3-9-15,-1 2-14 16,1-2 8-16,-3 0-19 16,2 0-7-16,-1-3-60 15</inkml:trace>
  <inkml:trace contextRef="#ctx0" brushRef="#br0" timeOffset="107521.0373">29095 10805 211 0,'-5'0'0'0,"-1"0"18"0,1 0 10 15,3 0-21-15,2 0 5 16,0-5 0-16,2-4-7 16,11-2-9-16,-1-1 15 15,8-6-9-15,3-2-1 16,4-2 1-16,3-4-1 16,3-2 2-16,1-2-2 0,1-4 4 15,-1 1 3-15,-4 0 5 16,1-1-1-16,3 2-1 15,-7 2 1-15,2 2-6 16,-2 3-4-16,2 5-4 16,-5 1 0-16,-4 5-47 0,-12 2-84 15</inkml:trace>
  <inkml:trace contextRef="#ctx0" brushRef="#br0" timeOffset="108505.3853">25536 13840 264 0,'0'0'8'0,"0"0"11"16,-4 0 0-16,3 0-8 0,-5-2-1 16,3 0-5-16,-1 2 1 15,0-2-2-15,0 2-1 16,3-2-3-16,1 2 0 16,-2-2 0-16,2 1-1 0,0-1 0 15,0-3 0-15,0-1 3 16,2-1 7-16,1-5-6 15,7-1 3-15,0-1-1 16,2-3 0-16,2 0 3 16,0-1-4-16,2-2-1 0,3-1 2 15,0 0 0-15,-1 3-3 16,1 0 0-16,0 2 0 16,-6 0-2-16,2 4 0 15,-3 1 1-15,2 4-2 16,-6 1-1-16,3 4-18 15,-3-1-4-15,-3 1-38 0,-3 2-39 16,-2 0-70-16</inkml:trace>
  <inkml:trace contextRef="#ctx0" brushRef="#br0" timeOffset="109380.2915">26577 13083 276 0,'-8'0'-1'0,"0"0"8"16,3 0-6-16,1 0 0 0,1 0 0 15,3-1-1-15,-2 1 1 16,2 0 2-16,0-4-2 16,2 3-8-16,5-5 9 15,6-3-1-15,4-2 2 16,7-3-1-16,3-4 4 15,5-7-1-15,2-2 4 0,4-7 0 16,2 1-2-16,2-5 0 16,1-1 6-16,1-1-2 15,2 1-3-15,1 2 1 16,-2 3-4-16,0 2 0 0,-4 3-4 16,-3 8-1-16,-6-1 1 15,-3 8-2-15,-4 2-9 16,-5 4-11-16,-4 3-11 15,-1 2-1-15,-5 3-16 16,-3 0 0-16,-2 0-2 0</inkml:trace>
  <inkml:trace contextRef="#ctx0" brushRef="#br0" timeOffset="110739.5607">28037 11933 275 0,'-7'0'11'16,"4"0"16"-16,-3 0-12 0,5 0-2 16,1-4 4-16,0 1-14 15,0-1-3-15,7-3 5 16,1-2 1-16,5-3-6 16,3 1 0-16,2-7 2 15,6-4 1-15,0 0-2 0,3-5-1 16,0-2 1-16,0 0 1 15,1 1 2-15,-3 2 0 16,-3 2 3-16,0 1-2 16,-2 2-1-16,-2 4-2 15,-3-1 2-15,-1 6-2 16,-5-1 3-16,2 3-2 0,-3 3-1 16,0-2-1-16,1 2-1 15,1 1-2-15,-3 3-4 16,5 3-22-16,-3 0-15 15,-3 0-48-15,1 0-7 16</inkml:trace>
  <inkml:trace contextRef="#ctx0" brushRef="#br0" timeOffset="113255.0105">25196 14057 90 0,'-5'7'121'0,"3"0"-106"15,1 1-12-15,1 2-3 16,0 1 3-16,1 3 5 15,5 4 12-15,4 0-12 16,2 1 1-16,-2 1 2 16,3 2 3-16,1-1-4 0,4-2-1 15,-2 1 0-15,2 3-5 16,3 1 2-16,-1 4-1 16,6 2 3-16,-3 4 7 15,6 2-6-15,-1 5-5 16,2 0 1-16,4 2-3 0,-4 0-1 15,2 0 1-15,1-3-1 16,-3 2 0-16,3-4 0 16,-3 0-1-16,2-1 2 15,2 3-2-15,0-1 1 16,0 2 1-16,0-2-2 0,2 6 3 16,0 0 2-16,-1-5-3 15,-1 5 3-15,0-4 0 16,0 0-2-16,3 2 1 15,3 2-1-15,-2 3-1 16,0 0-2-16,3 4 1 16,-6-1 0-16,4-2 0 0,-2-6-1 15,-3-1 0-15,2-4 2 16,0-3-1-16,-2-1-1 16,3 2 2-16,2 0-2 15,-3 5 1-15,1 1 3 16,2 3 0-16,0 3 0 0,0 1 0 15,0-2-3-15,1 0 4 16,-2-3-5-16,1 0 2 16,2-4-1-16,1 3-1 15,1 0 1-15,-2 0 1 16,4 0-1-16,-4 1-1 0,3 0 4 16,-3 1 1-16,6 4 2 15,-4 1 0-15,-1-1-4 16,4 3-3-16,-2 1 6 15,2 3 7-15,-4-2-1 16,4-1-9-16,-2 1-3 0,-1-3-1 16,1-5 4-16,-3 1-4 15,-4-11 1-15,-3-4 0 16,-1-7-4-16,-5-6 1 16,3-10 0-16,-1-9 6 15,1 0 0-15,5-18-1 16,2-8 2-16,6-8 0 0,4-6-21 15,1-4-21-15,4-2-14 16,-3-4-18-16,-2-6-85 16</inkml:trace>
  <inkml:trace contextRef="#ctx0" brushRef="#br0" timeOffset="114973.6229">29562 10518 281 0,'5'-14'4'0,"0"-4"8"0,7 0-4 16,0-1 1-16,5-1-10 15,0 2 11-15,0-1-7 16,2 1-1-16,1 2 1 16,-4 1 1-16,0 5 5 15,-2-3-5-15,1 4-2 0,-1 3-1 16,1-2 2-16,-1 1-4 16,2 3 2-16,2 1-1 15,0 1-1-15,-1 2-3 16,2 0 3-16,-1 0 1 15,0 0-1-15,2 5-2 16,0 6 5-16,1 0-2 0,4 1 2 16,2 4-3-16,2 3 1 15,0 4 0-15,3 1 0 16,0 5 0-16,0 3 2 16,1 4-1-16,1 3 2 15,3 1-3-15,0 2 1 0,2 0 2 16,0 4 0-16,-1 1 0 15,0 2 0-15,2-3 4 16,-3 2-3-16,1 2 5 16,0-2-6-16,3 0 1 15,-2 2-3-15,2-3 1 16,-1 1-1-16,0 0 1 0,-1 0 0 16,1 2 0-16,-2 0-1 15,-3 0 0-15,3-2 1 16,-1 0-1-16,2 0 2 15,-2-1 0-15,-1 1-2 0,1 0 2 16,-3 1-3-16,3-3 1 16,-1 2 0-16,0-2 0 15,-1 1-2-15,5-5 3 16,-2 1-2-16,3 0 0 16,4-4 1-16,-3 1 1 15,2-8 2-15,1 1 3 0,0-1-1 16,0-1-2-16,3-1-2 15,-1 4-2-15,-1 0 1 16,-2 4-1-16,1-5 0 16,-3 3 1-16,-1 0-1 15,-2-3 1-15,-3 1 0 16,-1-5-1-16,5 0 0 0,-2-1 0 16,-2 1 0-16,1-1 3 15,1-1 2-15,2 0-2 16,-6 3 0-16,5 0-1 15,-1 5-2-15,-3-5 1 0,0 2-1 16,-2 0 1-16,-3 0-1 16,-5-4 0-16,0 2 0 15,-3-4 0-15,-2 1 1 16,-1-2 0-16,-1-2 0 16,1 2 5-16,-2 1-6 0,-3-1 3 15,-1 5-2-15,-2-2 0 16,0 0 4-16,-4 0-4 15,2-4 0-15,-4 2-1 16,0-4 0-16,-2 0 2 16,-3 0 0-16,0 3 3 0,-13 4-2 15,0 3-1 1,-8 4-1-16,-10 3-1 0,-6 2-1 16,-9-2-2-16,-9 2-16 15,-10-2-5-15,-9 3-15 16,-8-5-54-16,-7-1-98 0</inkml:trace>
  <inkml:trace contextRef="#ctx0" brushRef="#br0" timeOffset="117614.0607">24128 15316 287 0,'4'0'12'0,"0"-5"-2"0,6-4-7 16,5-4 6-16,2-1 0 15,7-3-7-15,5-2 0 16,3-2-1-16,4 0-2 0,1-4 2 15,1 0-1-15,2-2 0 16,-3 1-1-16,-1-7 0 16,0 3 4-16,0-4 1 15,0 0-3-15,2-2 4 16,-1 3-2-16,4-5 3 16,1 2-3-16,1 3-1 0,1 1 1 15,0 1-2-15,-1 1-1 16,2 1 0-16,-2 3 1 15,-1-1-1-15,-1 2 1 16,-4 2-1-16,-4-1 2 16,-3 5-2-16,-3-1 0 15,-5 2 0-15,-3 4 0 0,0 0 0 16,-7 2 0-16,-1 2 0 16,0 3-2-16,-8 2 2 15,1 2 2-15,-4-2-1 16,0 0 0-16,0-2 8 15,-6 0 1-15,-2-4-3 0,-3 1-4 16,-2-2 1-16,3-5 1 16,-4 3-3-16,2-2-1 15,-3 0 1-15,3 2 1 16,-2-1 2-16,-1 1-2 16,-2 0 0-16,-3 3-1 0,-2-3 0 15,3 1 0-15,-1-1 2 16,-4 2-1-16,2-2-2 15,3-3 0-15,-1 5-1 16,3-3 0-16,0 5 0 16,3 1 2-16,-1 0 3 15,3 4 1-15,1-1-5 0,0 3 0 16,1-1 1-16,-1 0 1 16,0 3-2-16,2-1-1 15,-2 0 1-15,1 1 1 16,1-1-2-16,-1 0 1 0,2 0 0 15,1 0 0-15,-4 0-1 16,3 1 0-16,0 1 0 16,-3-2 1-16,1 2-2 15,-2 0 0-15,0 0 2 16,-1 0-1-16,-1 2-1 16,-1 1 2-16,-1 5-2 0,0-2 1 15,2 4-1-15,-3 0-3 16,0 1-2-16,0 0 2 15,-1 5 1-15,-3-2-2 16,1 4 0-16,-4 2-4 0,0-1-1 16,-1 2 3-16,-6 3 4 15,2-3 4-15,-3 4-2 16,0-1 2-16,0-1-1 16,-1-1 2-16,3 0-2 15,-1-2 0-15,1 1 1 0,3-3-1 16,-2 3 1-16,2-1-2 15,-2 1 1-15,-2 3 0 16,1-5 0-16,1 3 1 16,0 1-1-16,4-4 0 15,1 1 0-15,0-3 0 0,4 0 0 16,1-3 2-16,0 0-2 16,5 1 0-16,1-4 1 15,1 3-1-15,3-2 0 16,2 1-1-16,1-2 1 15,1 3 1-15,2 0-4 16,1 0 5-16,-1-2-4 0,3 4 4 16,0-4-4-16,0 2 2 15,5-2 0-15,2 2 0 16,3-4-1-16,2 5 1 16,0-1 0-16,2 3 1 15,2-3-1-15,4 2 0 0,-1 4-2 16,2-1 3-16,2 2 0 15,0 1-1-15,-1 3 2 16,1-4-1-16,1 1-1 16,-3-1 0-16,0-1 1 15,0-1 0-15,-2 1 2 0,-1-6-2 16,2 1 0-16,-6-7 0 16,4 2 1-16,-4-5-2 15,1-3 0-15,-1-2-13 16,-5 0-27-16,-1-2-43 15,-6-9-130-15</inkml:trace>
  <inkml:trace contextRef="#ctx0" brushRef="#br0" timeOffset="118176.5318">23829 14774 158 0,'-6'0'13'0,"0"-4"14"15,-1 4-5-15,2 0 4 16,0 0-18-16,1 0-2 15,1 0 1-15,0 0-4 16,0 4-1-16,3 2-1 16,-2 3-1-16,2-1 1 0,0 3-1 15,0 3 1-15,0 3 0 16,10 0 2-16,0 6 4 16,4 4 4-16,2 4-1 15,6 2 8-15,1 5-7 16,6 2-4-16,1 1 3 15,1-3-7-15,-1-4-2 0,1-2 1 16,-2-7-2-16,-4-4 1 16,0-4 0-16,-7-7-1 15,-2-1-17-15,-5-5-25 16,-3-4-36-16,-8 0-14 16</inkml:trace>
  <inkml:trace contextRef="#ctx0" brushRef="#br0" timeOffset="119082.7027">23778 14940 301 0,'-2'-7'3'0,"-1"0"5"15,3-3-5-15,0-4-1 16,1-2-2-16,10-10 3 16,4-5 7-16,8-3-1 0,2-4-3 15,9-5-2-15,4-1 0 16,0 2-4-16,4-3 0 15,4 1 2-15,-2-1-2 16,0-1-1-16,2-2 2 0,1-1 0 16,-1 1 1-16,0 2 3 15,-3 0 1-15,-2 4 4 16,-3 2 0-16,-2 0-3 16,-6 6-1-16,-1 4-1 15,-5 3-2-15,0 6-1 16,-2 3-1-16,-4 7-2 0,-4 0 2 15,0 4-1-15,1 0 0 16,-5 6 1-16,3-1-3 16,-2 2-1-16,1 0 2 15,-1 2 0-15,-2 6-3 16,0 5-2-16,1-1 13 0,0 6-3 16,0 2-3-16,4 1 0 15,1 2 0-15,2 4-1 16,2 0 1-16,5 1-1 15,-1 5-1-15,2-1 2 16,4 0 0-16,0 0-1 0,3 0 0 16,-3-1 0-16,0-3 0 15,0-1 0-15,-1-4 1 16,-5-2-1-16,2-3 1 16,-4-2-1-16,-4-2 0 15,1-1 0-15,-6-2 0 16,-2-2 0-16,-1-2 1 0,-4-2-1 15,0 0-1-15,-3-1-2 16,-2 2-1-16,0 1 1 16,0-2 4-16,-2 2-1 15,-5 4 1-15,-5 3-3 16,-3 0 1-16,-2 6 1 0,-5-1 0 16,-5 6 0-16,-2 0 0 15,-3 4 0-15,-2-1 0 16,-4 4 0-16,-4 0 1 15,1-2-2-15,-6 5 1 0,-4 2 0 16,-3 4 0-16,-4 6-6 16,-1 1-7-16,0 5 3 15,-3 1 4-15,5-2 2 16,2-4 5-16,3-8 1 16,6-3-2-16,7-7-12 0,3-9-68 15,2-7-78-15</inkml:trace>
  <inkml:trace contextRef="#ctx0" brushRef="#br0" timeOffset="121410.6664">25242 13987 132 0,'0'-1'43'0,"0"-3"-23"16,0 2 22-16,-2-1-24 16,-2 1-5-16,2 0-6 15,-2 2-1-15,3-2-3 16,-1 2 1-16,2 0-3 15,-2 0 0-15,2 0-1 0,-2 0 1 16,2 0-1-16,-3 0 0 16,1 4-2-16,1 5 2 15,-3-2 0-15,1 4-1 16,-2 0 1-16,3-1 0 0,1-3 1 16,-1 4-1-16,0-2 0 15,2-2 0-15,0 4 0 16,0 0 0-16,0-1 1 15,4 3-1-15,-1 1 1 16,5 4 1-16,-1 0 2 0,2 5-2 16,-1 0 0-16,2 2 0 15,4 0 0-15,-1 2 3 16,1-1 0-16,3-2 4 16,0-3-1-16,0-1 0 15,0-4-2-15,1-2 1 16,-2-2-4-16,-1-1-1 0,-3-4 0 15,3-1-1-15,-5-1 1 16,1 1-2-16,0-1 0 16,-4 0-5-16,0 0-37 15,-5 3-60-15,-2-5-110 16</inkml:trace>
  <inkml:trace contextRef="#ctx0" brushRef="#br0" timeOffset="122566.8507">25329 14396 150 0,'-2'0'48'16,"2"0"-26"-16,0 0 4 16,0 0-24-16,0 0-3 15,0 0-1-15,0 0 6 0,5 0 1 16,0 0-3-16,0 4 0 15,2-1 0-15,0 4-3 16,3-1 2-16,-2 1 1 16,-1 0-2-16,2 0 2 15,-1-1-2-15,-1-1 0 16,-2-2-3-16,2-1-27 0,-2-2-6 16,-2 0 0-16,-3 0-69 15</inkml:trace>
  <inkml:trace contextRef="#ctx0" brushRef="#br0" timeOffset="123269.893">24681 14995 211 0,'20'-18'8'15,"3"-1"1"-15,3-2-2 0,4-3-2 16,3-2 14-16,-1-1-14 16,5-1-2-16,-1 0-1 15,0-2-2-15,1-2 1 16,2 2 0-16,-2-2 0 16,1 2 5-16,-2-5 8 0,-2 6 1 15,-6 1-2-15,-1 3-7 16,-1 4-2-16,-4 3-4 15,-5 4 0-15,1 3-3 16,-4 2-1-16,-4 4-55 16,-7 1-49-16</inkml:trace>
  <inkml:trace contextRef="#ctx0" brushRef="#br0" timeOffset="125879.5739">25326 14393 156 0,'-2'0'7'0,"0"0"2"16,2 0-2-16,0-2-5 16,0 0-3-16,0-1 5 0,0 0-4 15,0 2 3-15,0-1-3 16,5 0 0-16,-3 0-2 15,4 2 0-15,-2-1-3 16,-1-1-12-16,1 2-28 0</inkml:trace>
  <inkml:trace contextRef="#ctx0" brushRef="#br0" timeOffset="133208.82">25271 14510 90 0,'-5'0'36'16,"3"0"-30"-16,2 0-3 15,-1-3 0-15,1-1-5 16,0 2 6-16,0-1-1 15,0 1-2-15,0 0 0 0,0 2 0 16,0-1-3-16,0 1-2 16,0 0-1-16,0-2 5 15,0 0 0-15,0-1-2 16,0-1-4-16,0 0 7 16,0 1-1-16,0-1-13 0,0-1-19 15,1-1-11-15,1 1 3 16</inkml:trace>
  <inkml:trace contextRef="#ctx0" brushRef="#br0" timeOffset="135568.3744">30167 10624 79 0,'-4'0'22'0,"1"0"-9"0,-3 0-2 16,1 0-1-16,-2 0-4 15,-1 0-6-15,0 0 2 16,1 0-1-16,-2 1 7 15,1 2 5-15,3-2-2 16,3 0-2-16,0-1-3 0,-1 0-3 16,3 0 3-16,0 0 9 15,0 0 2-15,2 0 9 16,3-5-25-16,3-2 0 16,2-4 3-16,1 1 0 15,0-3 0-15,1 3 1 16,0-1 0-16,1 0-2 0,1 1-1 15,0-2 0-15,-2 4-2 16,-2-1 2-16,0 4-2 16,-3-1 1-16,0 4-2 15,-2 1 1-15,-2-2-2 16,0 3 1-16,-1 0-1 0,-2 0-2 16,0 0-11-1,0 0 3-15,-5 6 15 0,-3 3-1 16,-3 4 0-16,-5 3 0 15,0 1-2-15,-4 5 0 16,0 1 0-16,1 5 0 0,-1-3 0 16,-1 2 0-16,4-2 0 15,0-6 1-15,5-2-1 16,2-3 2-16,2-3-2 16,4-5-2-16,1-4 4 0,3-2-2 15,0 0 0-15,0 0-2 16,7 0 2-16,1-6 7 15,4-2-7-15,1-2-3 16,1-1 8-16,0 0-5 16,1 1 3-16,-1-2-5 15,-1 4 1-15,-1 0 0 16,3-2-10-16,-3 3-27 0,-3 2-11 16,2-3 7-16,-4 1-88 15</inkml:trace>
  <inkml:trace contextRef="#ctx0" brushRef="#br0" timeOffset="135943.3502">30034 10737 157 0,'20'-23'9'15,"4"-2"26"-15,3 0-16 16,2-2-7-16,0 5-4 15,0-3-6-15,0 5-1 0,1 0-3 16,-3 2-3-16,-1 3-3 16,-1 0-4-16,-6 5-14 15,3 1 14-15,-4 1 0 16,-6 1 2-16,-3 4-9 0,-3 1-21 16</inkml:trace>
  <inkml:trace contextRef="#ctx0" brushRef="#br0" timeOffset="136240.2087">30066 10758 198 0,'0'0'29'15,"2"-9"-14"-15,6-4-12 16,2 1 5-16,2-5-3 0,3 2-1 16,3-2 2-16,2-3-5 15,2 2 1-15,0 3-4 16,2-5-14-16,1 4-48 15,-1-2-2-15</inkml:trace>
  <inkml:trace contextRef="#ctx0" brushRef="#br0" timeOffset="137193.2717">31106 9025 101 0,'7'-12'11'0,"5"1"-8"16,-2-3-2-16,4 0 0 15,2 0 0-15,3-3-1 0,-2-2 1 16,2-1 3-16,0-3 16 16,1-4 15-16,0-2 7 15,4-1-21-15,2-4-8 16,2-3 1-16,6 1-4 15,2 1-5-15,3-1-3 16,3 0 0-16,5-1-2 0,1 3 0 16,5-2 1-16,4-1-1 15,6-1 0-15,2 1 1 16,3 1-2-16,-2-1 2 16,2 1 0-16,-2 4-2 15,-5-3 1-15,1 0 1 16,-2-1-1-16,-5 1 0 0,1-3 1 15,-1 0 1-15,-2 5 2 16,-7-2-2-16,-2 6 3 16,-9 4 1-16,-2 1-1 15,-8 9-4-15,-1-1 1 16,-7 5-3-16,0 2 3 0,-2 5-8 16,-3 3-37-16,0-1-29 15</inkml:trace>
  <inkml:trace contextRef="#ctx0" brushRef="#br0" timeOffset="138505.6607">30968 9049 133 0,'0'0'11'0,"4"-10"6"16,6 0-4-16,4-4 1 15,3-2 7-15,1-2-14 0,1-2-3 16,5 2-1-16,-1-1 0 15,0-1-1-15,4 1-2 16,2-5 0-16,1 0 1 16,3-3-2-16,-1-6 1 15,8-1 0-15,-2-3 0 0,6 0 3 16,2-5-2-16,3 2 2 16,4-1 0-16,1 1-1 15,2-3 0-15,-2 2 0 16,4-2-1-16,1 4 2 15,-1-2-2-15,1 4 0 0,1-1 0 16,-3 4 1-16,1 1-2 16,-1-2 1-16,0-1-1 15,1 3 1-15,-4-3 0 16,0 1 1-16,0 1-1 16,-4 4 4-16,-5 0-1 0,-1 2-1 15,-3 6-2-15,-4 0 0 16,-6 6-1-16,-1 5 2 15,-5 2-4-15,-4 3 2 16,-4 3-39-16,-5 0-79 16</inkml:trace>
  <inkml:trace contextRef="#ctx0" brushRef="#br0" timeOffset="140255.5741">25208 13991 109 0,'0'-4'14'0,"0"-1"-11"15,0 2 0-15,0-1 3 16,-3 0-3-16,3-1 0 16,0 0-2-16,-3 1 0 15,3 0 2-15,-4 1 1 16,2 1 2-16,-1 2 3 0,1 0-3 16,-3 0-9-16,3 0 31 15,-3 0-24-15,-3 2-2 16,3 1-1-16,-2 7-2 15,3-2 1-15,-2 5-2 16,-2-2-33-16,2 1-5 0</inkml:trace>
  <inkml:trace contextRef="#ctx0" brushRef="#br0" timeOffset="144208.512">22017 10246 345 0,'1'-11'11'16,"4"-3"8"-16,1 1-1 15,5 4-4-15,0-4-20 16,1 3 8-16,4-1-1 0,-2 1-3 16,5 2 4-16,-4 1-1 15,4 2 0-15,-1 3-1 16,3 0-1-16,2 2 1 16,4-2-1-16,2 2 0 15,4 0 1-15,4 0-5 0,7 0 8 16,0 0-6-16,10 0 2 15,6 0 1-15,4-1 0 16,6 1-1-16,3-2 2 16,0 2-1-16,2 0-1 15,1 0 2-15,2 0-5 0,1 3 7 16,2 3-2-16,3-3 0 16,10 5 2-16,-1-5-3 15,2 1 0-15,5 1 1 16,2-2-2-16,0-1 2 15,-2 0-1-15,5 2-1 16,-3-2 2-16,1 0 0 0,-5-1-3 16,1 3-3-16,3-1 5 15,1 1 1-15,1-1 1 16,1 1 0-16,4 0-2 16,-6-3 1-16,2-1-1 15,-5 0 1-15,1 0-1 0,-5 0 2 16,0 0 1-16,-7 0-2 15,-4-3-1-15,-5 1 1 16,-6 0-1-16,-5 0 1 16,-10 0 0-16,-7 1-2 0,-7 1 1 15,-10 0 1-15,-9 0-1 16,-8 0 0-16,-9 0 0 16,-7 0-1-16,-2 7-42 15,-21-5-69-15,-8-2-125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16:20.2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15688 5315 145 0,'10'0'17'0,"-2"0"-7"16,5-4-3-16,0-1 16 16,2 1-12-16,0 0-3 15,3 2 0-15,3-4-2 16,0 4 1-16,4-1-4 15,5 0 0-15,4 0-3 16,4 2 2-16,1-1-1 16,8 0-1-16,1 2-2 0,3-1 4 15,0 1 4-15,2 0-3 16,2 0 1-16,3 0-3 16,7 0-1-16,4 0 3 15,6 1-3-15,3 3 1 0,7-1 0 16,3 1-1-16,0-1 0 15,5 1 1-15,2 0 0 16,4-2-2-16,0 2 2 16,4-3-1-16,2-1 0 15,1 1 0-15,4-1 0 0,0 0 1 16,-3 0-3-16,-2 0 1 16,0 0 2-16,-5 0-1 15,-6 0-1-15,-4 0 2 16,-6 0 2-16,-7 0 9 15,-3 0 13-15,-8 0-8 16,-3 0-1-16,-3 0-6 16,-11 2-5-16,-2 3-3 0,-7 5 0 15,-8 4-2-15,-10 0 0 16,-14 4-66-16,-8-4-27 16</inkml:trace>
  <inkml:trace contextRef="#ctx0" brushRef="#br0" timeOffset="2046.7225">22483 5367 185 0,'20'-6'18'0,"3"-5"-12"0,6 3 22 15,0 1-18-15,9 0 0 16,-2 0-3-16,5 1 0 16,1 2-3-16,4 1-1 15,5-1 2-15,2 3-4 16,4 0-1-16,6 1-2 0,5 0 4 15,5 0-4-15,3 0 3 16,7 0-1-16,2 0 1 16,0 0-2-16,5-3-3 15,-4 2 9-15,6-1-6 16,0 0 3-16,3 0-2 0,2 0 4 16,2 0 0-16,3-1 1 15,0 0 1-15,5 2 1 16,0 1-1-16,3-2 7 15,-1 2-7-15,4-1-2 0,4 1-1 16,-4 0 1-16,0 0-3 16,1 0-1-16,-4 0 2 15,0 0-3-15,-1-2 2 16,0 0 0-16,-2 1 2 16,-1-2-2-16,0 0 2 15,0 1-4-15,0 0 3 0,-1-1-1 16,-9-1-1-16,-2 1 1 15,-10-2 1-15,-7 1-4 16,-9-4 2-16,-8 3 0 16,-5 0 2-16,-4-4 5 15,-7 3 2-15,-4 1-1 0,-6-2 1 16,-4 2-4-16,-8 0-3 16,-2 2 1-16,-6 3-3 15,-4 0 0-15,-5 6-14 16,-5 6-42-16,-15-3-54 15</inkml:trace>
  <inkml:trace contextRef="#ctx0" brushRef="#br0" timeOffset="15718.9238">23975 13219 463 0,'0'2'10'0,"0"5"-12"16,0 5-7-16,3 8 5 16,-2 9 3-16,3 3 1 15,-1 6 0-15,3 5-4 0,1 6 1 16,6 8 3-16,-1 3 0 16,5 8 0-16,-2 9 0 15,5 3-2-15,4 9 3 16,0 0-3-16,5 4 2 15,3 6-2-15,2 1 0 16,3 6 5-16,-1 3-2 0,1 5-1 16,1 6 2-16,-1 4 1 15,0 1-2-15,-1 2 4 16,-2 1-1-16,0 1-1 16,-2-2 0-16,0-4-1 15,-3-2 1-15,0-3 0 16,-2-4-3-16,0-4 2 0,0-5-1 15,-3-6 0-15,0-9 1 16,-4-8-1-16,-3-6-4 16,-5-14-33-16,-5-14-78 15,-7-12-58-15</inkml:trace>
  <inkml:trace contextRef="#ctx0" brushRef="#br0" timeOffset="16375.1252">22699 16184 503 0,'-20'-1'20'16,"4"-13"-17"-16,6 7-3 0,7 1 0 15,3 5-9-15,4-3-5 16,14 1 2-16,7-1 5 16,11-2 10-16,7-1-1 15,12-2 4-15,10-3-6 16,6 2-7-16,5-3 4 0,9-1-1 15,1-3 4-15,8 2 0 16,3-3 0-16,5-3-8 16,8 0 13-16,5 1-6 15,7-4 1-15,9-2 2 16,6-3-2-16,11-2 4 16,5-1-4-16,8-1 1 15,7-4-2-15,0 2 3 0,5-2-6 16,0-4 10-16,5 2-26 15,-3-1 21-15,-2-1 1 16,3 2-4-16,1 0-13 16,-4 1 2-16,-3 3-1 0,-1-1 7 15,-4-2 3-15,-2 3 4 16,-5-3 1-16,-2 1 1 16,-5-1-2-16,-2 4 2 15,-7 1-1-15,-4 2-1 16,-6 1 1-16,-11 3 0 0,-6 5-1 15,-12 0 0-15,-14 2 1 16,-9 2 2-16,-14 2 1 16,-12 2 2-16,-15 3-4 15,-12 2-2-15,-15 1-27 16,-12-1-129-16</inkml:trace>
  <inkml:trace contextRef="#ctx0" brushRef="#br0" timeOffset="17578.6667">28520 14814 339 0,'-12'0'31'0,"2"-2"-24"0,0-6 3 15,5 1-4-15,3 4-3 16,0 1-3-16,2 2 0 15,0-2-4-15,0 2 2 16,0-1 0-16,0 1-1 16,0 0-2-16,0 0 6 0,6-2 0 15,1 1-2-15,1 1 2 16,2-3 1-16,0 2-4 16,2 1 2-16,3 0 2 15,-2 0-1-15,0 1 0 16,-1 6-1-16,3 0-1 0,-1 3 1 15,1-3 0-15,0 1 0 16,4 2 0-16,0-2 0 16,1 0-1-16,2 0-3 15,0 1 3-15,-2-2 0 16,0 0 0-16,0 2 1 16,-6-2 2-16,-3 0 0 0,-4 3-2 15,-7 4 0-15,-7 8 0 16,-18 14 4-16,-11 18 0 15,-14 14-4-15,-14 17 2 16,-7 7-14-16,-6-9-112 16</inkml:trace>
  <inkml:trace contextRef="#ctx0" brushRef="#br0" timeOffset="18391.0935">23827 13561 222 0,'0'-18'15'0,"-6"-3"22"16,2 0-19-16,1-3 14 16,1-1-3-16,2-3-13 15,0-6-7-15,0-4-2 16,3-2 4-16,3-4-3 0,0 0-5 16,-1 2 3-16,-2 2 1 15,3 3-2-15,-1 6-1 16,-3 4-1-16,4 5-2 15,-1 2 0-15,2 5 1 16,3 5-2-16,5 7 0 16,9 3-3-16,4 6 0 0,14 18 2 15,12 13 1-15,12 15-4 16,14 12-10-16,10 9-17 16,5 3-58-16,8 1-51 15</inkml:trace>
  <inkml:trace contextRef="#ctx0" brushRef="#br0" timeOffset="19062.9607">28422 15445 271 0,'-15'-2'72'0,"4"-7"-42"16,8 2 8-16,3 5-23 16,5 2-19-16,14 2 3 0,8 12 2 15,7 6-2-15,7 5 2 16,6 4-1-16,-1 1 1 16,6 2-1-16,1-5 1 15,0 0-1-15,1-6 1 16,-3-5-21-16,-7-5-38 15,-6-3-54-15,-10-8-7 0</inkml:trace>
  <inkml:trace contextRef="#ctx0" brushRef="#br0" timeOffset="19312.8928">28846 15381 384 0,'-24'0'12'0,"6"-2"-11"0,0 2 5 15,4 5-3-15,0 15-3 16,2 7 0-16,-3 12-1 16,0 9 0-16,-1 7 1 15,-1 6 0-15,5 5 0 16,0-2 1-16,2-6-29 0,2-12-114 15</inkml:trace>
  <inkml:trace contextRef="#ctx0" brushRef="#br0" timeOffset="19516.0183">29016 15668 375 0,'3'19'13'15,"1"1"-23"-15,5 2 7 16,5 8 2-16,8 2-1 16,-3-4-97-16,5-8-128 15</inkml:trace>
  <inkml:trace contextRef="#ctx0" brushRef="#br0" timeOffset="20531.8772">22609 13502 401 0,'-12'-1'7'0,"-1"-4"1"15,9-3 3-15,4 0-14 16,2 4-6-16,9 0 3 0,8 1 10 15,5 0-1-15,5 3-3 16,1 0 3-16,3 0-4 16,1 8 2-16,-2-3-1 15,2 0 0-15,-4 2 1 16,1-2-1-16,-4-4 0 16,-2 2 1-16,-1-3-28 0,-9 0-66 15,-3 0-15-15</inkml:trace>
  <inkml:trace contextRef="#ctx0" brushRef="#br0" timeOffset="20750.6005">22865 13280 231 0,'-8'-4'127'0,"-3"2"-122"15,0 2 9-15,0 5-12 0,3 13-7 16,-6 3 6-16,6 5-2 15,1 6 1-15,0 3 1 16,3 1-2-16,4 5 2 16,0-2-1-16,0-1 0 15,11-5 0-15,1-4-39 16,6-11-48-16,3-11 3 0</inkml:trace>
  <inkml:trace contextRef="#ctx0" brushRef="#br0" timeOffset="21094.2754">23128 13362 236 0,'0'3'79'0,"0"-3"-54"0,-4 0-4 16,4 0-9-16,0-4 0 15,0-1-13-15,2 0-5 16,5-4 9-16,2 1-4 16,2 2 3-16,1 0 1 15,2 5-1-15,-2 1-3 0,-2 3 0 16,0 12 0-16,-3 2-3 16,-5 4 3-16,-1 4 4 15,-1-3-1-15,0-5 5 16,-1-2-2-16,-1-6-2 15,2-9 0-15,9-6 1 16,12-20-9-16,15-17 6 0,13-19-7 16,2-15-123-16</inkml:trace>
  <inkml:trace contextRef="#ctx0" brushRef="#br0" timeOffset="23688.2691">25108 12639 411 0,'-7'-7'4'0,"0"0"-1"0,4 1 2 16,-1 1 2-16,4 3-1 15,-1 1-1-15,1 1 1 16,0 0-4-16,0 0-4 15,0 0-1-15,0 0 1 16,3 3 2-16,4 2-1 0,4 3 2 16,0 0 0-16,1 1 0 15,5-2-2-15,-2-1 2 16,4-2 1-16,-4-3-3 16,0-1 0-16,-1 0-1 15,-2 0 1-15,-2 0 3 0,-3-3 1 16,-4-1 2-16,-1-1 2 15,-2 1-2-15,0 1 9 16,-2-5-4-16,-4 1-1 16,-8-4-3-16,0 1-3 15,-4-1-1-15,2-1 0 0,-4-1-1 16,3 4 1-16,2 4-1 16,6 0-7-16,-1 5 3 15,2 2-12-15,1 11-45 16,0 7-19-16,0 5-48 15,-3 6-12-15</inkml:trace>
  <inkml:trace contextRef="#ctx0" brushRef="#br0" timeOffset="24266.3537">25079 13044 327 0,'-8'-9'4'0,"1"2"1"15,2 4 15-15,1 3-10 16,-2 0-8-16,4 10-2 15,2 10-2-15,0 3 4 16,0 6-1-16,2 3 0 16,9 1-1-16,0-2 1 15,5-8-2-15,0-5 1 0,4-6-4 16,-1-8-4-16,3-4-4 16,-2-6 6-16,-2-8-3 15,-2-2 6-15,-5-4 6 16,-3-1-1-16,-5 2 0 0,-3 1 2 15,0-2 0-15,-11 2-4 16,-5 2 0-16,-1 2 2 16,-4 5 2-16,-2 2 12 15,3 7-1-15,-2 0-17 16,3 9 0-16,-1 7-23 16,4 5-37-16,0-3-37 0</inkml:trace>
  <inkml:trace contextRef="#ctx0" brushRef="#br0" timeOffset="24781.9301">25967 12191 432 0,'-14'-3'5'0,"-3"-3"-1"15,3 6 0-15,5 0 0 16,2 0-2-16,3 11-3 0,4 5 0 16,0 4 2-16,4 1-1 15,9-1-1-15,2 0 0 16,6-6-4-16,-2-4-5 16,1-6 0-16,-2-4-10 15,-2 0 13-15,-6-7 5 16,2-10 6-16,-5 3-6 0,-6-1 9 15,-1-3-2-15,0 0 3 16,0 1 1-16,-7 3-3 16,-3 2 0-16,-1 5-5 15,-2 1-3-15,0 6 2 0,-1 2-21 16,-1 13-16-16,2 6-13 16,-4 4-44-16,0 5-55 15</inkml:trace>
  <inkml:trace contextRef="#ctx0" brushRef="#br0" timeOffset="25203.7858">25671 13169 458 0,'-4'5'1'15,"0"0"-5"-15,4 6-6 16,0 2 8-16,4-1 2 15,5-1-2-15,5-2-3 16,1-5 0-16,2-4-2 0,4 0 2 16,-4-9-4-16,0-3 9 15,-2-5 5-15,-3-2 2 16,-5 1-10-16,-2 0 8 16,-5 2-4-16,0 1 0 0,-9 5-3 15,-3 1 1-15,-5 5-4 16,-1 4 3-16,-1 0-18 15,-5 13-32-15,2 4-34 16,-2 1-14-16</inkml:trace>
  <inkml:trace contextRef="#ctx0" brushRef="#br0" timeOffset="25688.1255">25237 13865 440 0,'-10'1'5'0,"5"3"-2"15,1 1-6-15,4 0 2 16,0 3-1-16,4-1 1 16,4 0-2-16,6-4-5 15,-2-3 1-15,3 0-4 16,-1-5 2-16,-1-7 20 15,1-4-13-15,-2-4 5 0,-3 0-3 16,-3 3-3-16,-1-1-5 16,-5 3-3-16,0 1 6 15,-2 4 5-15,-7 0 0 16,-4 3-1-16,-1 6-1 16,-2 1 9-16,0 1-2 0,-1 11-5 15,4 1 1-15,5 3-2 16,2-3 2-16,6-3-58 15,0-10-69-15,6 0-54 16</inkml:trace>
  <inkml:trace contextRef="#ctx0" brushRef="#br0" timeOffset="26094.3808">25668 12587 374 0,'-8'-12'10'16,"1"4"17"-16,-4 7-19 0,3 1-9 15,3 5-2-15,3 8 2 16,1 4 0-16,1-1 3 15,0 2-1-15,8-3 1 16,6-6-1-16,-1-2-1 0,2-4-1 16,-1-3 2-16,-1 0-2 15,-2-8 1-15,-3-3 1 16,-2-4 3-16,-6-1-2 16,0 2 2-16,-4 0-2 15,-10 0 4-15,-4 3-2 16,-6 2-1-16,-2 6-4 0,-1 3 0 15,-2 3-2-15,4 11 0 16,5 6-19-16,4 3-15 16,8 2-47-16,1 0-35 15</inkml:trace>
  <inkml:trace contextRef="#ctx0" brushRef="#br0" timeOffset="26500.6266">27057 13229 528 0,'2'-3'2'0,"0"-1"1"15,8 4-1-15,4 0-3 16,5 0 0-16,6 8 1 0,4 4-1 16,5 0-2-16,0 5-17 15,0-5-21-15,0-1-14 16,-4-4-40-16,-6-7-41 16</inkml:trace>
  <inkml:trace contextRef="#ctx0" brushRef="#br0" timeOffset="26672.4652">27263 13182 427 0,'-14'22'17'16,"-6"7"-15"-16,-2 9 0 15,3 5-2-15,-1 5-2 16,1-4-38-16,2-9-88 15,5-5-96-15</inkml:trace>
  <inkml:trace contextRef="#ctx0" brushRef="#br0" timeOffset="27078.675">27835 13053 427 0,'3'-3'135'15,"2"-3"-131"-15,2 2-5 16,6 3 4-16,8 1-4 0,3 0 1 16,5 1-1-16,3 9-1 15,2 4-9-15,0 0-12 16,-4 4-16-16,-1-2-5 15,-2-2-33-15,-7-5-62 16,-4-5-45-16</inkml:trace>
  <inkml:trace contextRef="#ctx0" brushRef="#br0" timeOffset="27219.3029">28113 13042 265 0,'-9'4'143'0,"-6"15"-141"0,-5 13 0 15,-2 13-2-15,-4 14 1 16,-4 5-12-16,-2 1-58 16,-1-5-98-16</inkml:trace>
  <inkml:trace contextRef="#ctx0" brushRef="#br0" timeOffset="27547.4231">27343 13788 594 0,'0'0'1'16,"1"0"-6"-16,10 0-1 16,9 2 6-16,3-1 1 15,6 5 0-15,2-1-4 16,1 0-21-16,-3-1 2 0,1 1-3 16,-7 1-14-16,-5-1 10 15,-4 2-23-15,-4-1-30 16,-7-5-37-16</inkml:trace>
  <inkml:trace contextRef="#ctx0" brushRef="#br0" timeOffset="27688.0188">27516 13779 205 0,'-17'-11'191'16,"0"6"-157"-16,0 5-17 16,-2 0 5-16,2 17-7 15,-5 10-12-15,-1 11-3 0,-1 10 2 16,1 7-2-16,2 0-23 15,-1-3-42-15,6-7-90 16</inkml:trace>
  <inkml:trace contextRef="#ctx0" brushRef="#br0" timeOffset="28031.9251">27628 12530 484 0,'15'0'5'16,"0"0"-5"-16,7 5-2 0,7 3 3 15,3 1-1-15,2 0 1 16,2-4-6-16,-2 0-26 16,0-5-8-16,-7 0-39 15,-5 0-55-15</inkml:trace>
  <inkml:trace contextRef="#ctx0" brushRef="#br0" timeOffset="28188.1377">27809 12412 137 0,'-14'23'306'0,"0"6"-305"15,-7 11-2-15,2 11-1 16,-4 13-24-16,-3 8-45 15,-1-1-96-15</inkml:trace>
  <inkml:trace contextRef="#ctx0" brushRef="#br0" timeOffset="28594.373">26405 14111 469 0,'-2'0'9'0,"2"0"-11"16,0-2 9-16,10 0-7 16,4 0 1-16,7-1 0 15,8-1 1-15,2 2 1 16,3-1-2-16,1 1 0 0,-1 0-1 15,-1 2-1-15,-6 0-12 16,-5-2-36-16,-8 1-21 16,-6 1-33-16,-5-4 4 15</inkml:trace>
  <inkml:trace contextRef="#ctx0" brushRef="#br0" timeOffset="28719.3491">26601 14034 292 0,'-20'-2'55'16,"4"2"-23"-16,0 9-8 15,0 11-13-15,1 10-6 16,1 9-3-16,1 10-2 0,-1 4 0 16,-2-3-46-16,0-4-172 15</inkml:trace>
  <inkml:trace contextRef="#ctx0" brushRef="#br0" timeOffset="29438.0809">26698 13709 495 0,'7'-6'47'16,"2"5"-53"-16,7-1 6 15,3 2-1-15,7 0 0 0,4 8 0 16,7 2 0-16,-3 1-1 16,2 1-5-16,-2 0-15 15,-4-2-3-15,-3-5-10 16,-8-1-21-16,-2-4-32 0,-10 0-14 15,-5-9 9-15</inkml:trace>
  <inkml:trace contextRef="#ctx0" brushRef="#br0" timeOffset="29563.026">26956 13638 264 0,'-23'-5'72'0,"0"5"-21"16,-1 3-27-16,1 20-17 15,-1 15-6-15,-4 13-1 0,5 10-1 16,-1 7-25-16,1-2-60 15,7-11-100-15</inkml:trace>
  <inkml:trace contextRef="#ctx0" brushRef="#br0" timeOffset="30062.9851">26168 14956 537 0,'-16'-11'5'0,"2"0"-4"15,9 3 0-15,5-2 1 16,0 4-10-16,14-2 9 16,6 3 2-16,4-2-2 15,8 0 0-15,5 3-2 16,-1 1 2-16,-1 1-1 0,3 0-2 16,-8 0-7-16,1 1-10 15,-7-2-8-15,-4 2-30 16,-6 0-31-16,-7-1-48 15,-2-2-50-15</inkml:trace>
  <inkml:trace contextRef="#ctx0" brushRef="#br0" timeOffset="30203.6146">26371 14795 356 0,'-19'0'10'0,"-2"13"6"15,3 8-5-15,-1 8-6 0,-5 10 1 16,3 8-4-16,1 4-1 15,0 6-2-15,2-1-16 16,2-6-55-16,1-11-101 16</inkml:trace>
  <inkml:trace contextRef="#ctx0" brushRef="#br0" timeOffset="30453.5964">26525 14625 349 0,'24'-15'115'16,"-6"9"-117"-16,5 2 4 16,2 4-4-16,5 0 6 0,3 0 1 15,1 0-4-15,0 0 1 16,1 0 2-16,-1 0-3 15,-2 0-4-15,-5 0-26 16,-4 0-33-16,-8-2-100 16</inkml:trace>
  <inkml:trace contextRef="#ctx0" brushRef="#br0" timeOffset="30625.447">26705 14560 392 0,'-18'26'94'16,"-3"7"-93"-16,0 8-3 16,8 11 0-16,-2 5-13 15,8 0-24-15,3-4-35 16,4-10-83-16</inkml:trace>
  <inkml:trace contextRef="#ctx0" brushRef="#br0" timeOffset="30875.4267">26908 14291 302 0,'11'-2'186'0,"-3"2"-188"15,5 0 2-15,3 0-6 16,6 0 7-16,3 5 0 16,-1-1-1-16,0 1-2 15,3 1-29-15,-7-4-34 16,-2 0-64-16,-7-2-14 16</inkml:trace>
  <inkml:trace contextRef="#ctx0" brushRef="#br0" timeOffset="31031.6663">26953 14225 462 0,'-2'26'10'0,"-2"12"-12"16,4 9-4-16,0 8-18 15,0 0-52-15,0-1-131 16</inkml:trace>
  <inkml:trace contextRef="#ctx0" brushRef="#br0" timeOffset="31969.1277">24780 13690 399 0,'2'1'4'15,"3"1"-10"-15,2 0 5 16,0 0-2-16,6-2 2 0,0 0 1 16,0 0-2-16,-1-7 3 15,-2-3 4-15,0-4-5 16,-3 2 7-16,-4-2-2 15,-1-3-1-15,-2 2 0 16,0-2 2-16,-3 3 3 16,-6-1-1-16,-2 4 3 0,-2-2 2 15,-2 2-5-15,2 2 0 16,-1 3-2-16,1 5-9 16,0 1 0-16,0 0 1 15,5 13-4-15,1 3-3 0,1 5-12 16,4 2 0-16,2 4-3 15,0 0 5-15,11-4-16 16,1 0-30-16,5-5-14 16,-2-7-4-16</inkml:trace>
  <inkml:trace contextRef="#ctx0" brushRef="#br0" timeOffset="32562.8102">25415 12977 419 0,'-8'0'4'15,"-4"0"-4"-15,4 0-4 16,2 6 1-16,1 9 0 16,3 4 2-16,2 3 1 0,0 1 0 15,7-2 1-15,2 1-1 16,4-5-3-16,5-2-5 15,-4-6-3-15,2-5 2 16,-1-4 3-16,-1 0 1 16,-3-11 3-16,-2-6 8 15,-4-2-4-15,-1-4 5 0,-4 0-2 16,0-2 2-16,-11 0 1 16,-4 5 0-16,2 4-7 15,-8 9-1-15,4 7-1 16,-1 1-8-16,-1 17-40 15,0 6-56-15,5 2-3 16</inkml:trace>
  <inkml:trace contextRef="#ctx0" brushRef="#br0" timeOffset="33312.8756">25717 13816 99 0,'-7'-7'42'0,"0"1"-28"0,-1 5 1 16,3-1-19-16,-2 2-35 15,0 0-88-15</inkml:trace>
  <inkml:trace contextRef="#ctx0" brushRef="#br0" timeOffset="33734.7196">25667 13793 320 0,'0'0'20'0,"0"0"-4"15,0 0-14-15,0 0-1 0,1-2 0 16,4 1 2-16,-2-1 6 15,3-2 1-15,-3-3-4 16,2 2 0-16,-1-2 4 16,1 1 0-16,-1 0-3 15,2 1-5-15,-5 4 1 0,3-3 0 16,-4 1-1-16,0 1 4 16,0-2 3-16,0-1 9 15,0-1-6-15,-4 1-8 16,-3 0 0-16,1 0 1 15,-1-1-7-15,0 4-2 0,2 2-6 16,-2 8-21-16,1 11-27 16,2 12-33-16,1 4-4 15,3 8 17-15</inkml:trace>
  <inkml:trace contextRef="#ctx0" brushRef="#br0" timeOffset="34156.5184">25982 14061 340 0,'5'-11'13'0,"-2"-2"-12"15,1-3-1-15,-2 2 2 16,-1 2 0-16,-1 1 0 0,0 2 1 15,0 5-1-15,0 4 1 16,0 0-11-16,0 0 16 16,0 0-8-16,-1 6 1 15,-1-3-1-15,0 4 0 16,0-3 2-16,2 0-4 16,0-4 3-16,0 2 0 0,0-2-7 15,0 0 7-15,2 0 3 16,3 0-1-16,2-6-4 15,-1 1 3-15,0-2-1 16,-1 1 2-16,-2 1-4 16,1-2 4-16,-4 1 2 0,0 3 1 15,0-1 2-15,0 1-2 16,-5 1-4-16,-2-2-6 16,0 4-20-16,-3 0-28 15,3 2-55-15,0 5 13 16</inkml:trace>
  <inkml:trace contextRef="#ctx0" brushRef="#br0" timeOffset="34640.8534">26372 14232 431 0,'0'-7'2'0,"0"-4"5"16,0 2-5-16,-3-1 2 15,-1 1-2-15,1 3-1 0,-2 3-1 16,-2 3-4-16,-1 0-10 15,1 3 5-15,0 10 6 16,0 3 4-16,1 0 0 16,2-2 0-16,3-2 0 15,1 0 0-15,0-7-1 0,0-2 0 16,1-3-3 0,7 0-2-16,1-7 5 0,1-6 2 15,4-4 1-15,-1-1 1 16,1-2-4-16,-6 3 4 15,1 2-3-15,-6 4 0 16,1 4-1-16,-4 4 1 0,0-1-2 16,0 4 4-16,-7 0-7 15,2 0 5-15,-2 0-6 16,-1 0-29-16,3 2-43 16,-1-2-82-16</inkml:trace>
  <inkml:trace contextRef="#ctx0" brushRef="#br0" timeOffset="35422.0613">26041 14655 345 0,'10'11'6'0,"1"-2"-3"16,4-2 2-16,0-3-3 16,4-4-14-16,-4 0 14 15,6-10 3-15,-5-6 2 16,0-2-2-16,-1-4-1 15,-5 3-3-15,-1 0 1 0,-4 2-2 16,-5 2 1-16,0-2 0 16,-3 5 1-16,-8-2-1 15,1 3 1-15,-5 4 0 16,1 4 10-16,-1 3-5 0,3 0-6 16,-3 8-14-16,4 6-21 15,3 3-9-15,-2-3-47 16,5-2-53-16</inkml:trace>
  <inkml:trace contextRef="#ctx0" brushRef="#br0" timeOffset="36290.7835">25975 13326 414 0,'-15'0'13'0,"0"0"-8"0,3-4 11 15,3 1-1-15,6-1 3 16,1 3-6-16,2-1-10 16,7-1-6-16,5 0 8 15,5 1 1-15,3 2-4 16,2 0-3-16,5 0-1 16,-1 0-6-16,2 0-29 0,0 0 18 15,-4 0-55-15,-2-3-21 16,-6-8-16-16</inkml:trace>
  <inkml:trace contextRef="#ctx0" brushRef="#br0" timeOffset="36447.0529">26111 13206 343 0,'-15'0'31'16,"-3"6"-18"-16,4 4 3 15,0 7-11-15,1 2-2 16,0 2-2-16,6 3-1 0,-1-1 0 15,2 1-23-15,-1-6-68 16,3-6-56-16</inkml:trace>
  <inkml:trace contextRef="#ctx0" brushRef="#br0" timeOffset="36837.6542">26209 12582 463 0,'6'-13'4'0,"2"-2"2"0,5-2 1 16,5 3-7-16,4 5-1 15,3 4 3-15,2 5-3 16,2 0-3-16,0 3 1 15,-4 8-15-15,1 0-13 16,-2-2-7-16,-3-6-17 0,-5-3-63 16,-5 0 20-16</inkml:trace>
  <inkml:trace contextRef="#ctx0" brushRef="#br0" timeOffset="36993.8614">26420 12384 358 0,'-15'-11'8'0,"1"2"27"15,2 6-13-15,0 3-6 16,2 0-9-16,-2 9-7 16,4 12-1-16,-1 11 1 15,2 12-2-15,-3 8-32 0,0 4-30 16,-1-3-111-16</inkml:trace>
  <inkml:trace contextRef="#ctx0" brushRef="#br0" timeOffset="37884.4238">27093 12895 380 0,'-10'-17'11'16,"2"4"-3"-16,1 3 2 15,2 3-3-15,-1 2 2 16,2 3-5-16,4 2 4 16,0 0-12-16,0 7 0 0,3 2-2 15,5 3 7-15,1 4 2 16,3-1-3-16,0-5 2 16,0-1-2-16,3-3 0 15,-3-6 0-15,3 0 1 16,-5 0-2-16,1-4 2 15,-2-5 0-15,-2-3 5 0,-3 1-4 16,-4-3 1-16,0 1 0 16,-2-1 3-16,-9 1-5 15,-3 6-3-15,1 0-16 16,-5 7-2-16,0 0-21 16,-3 7-99-16</inkml:trace>
  <inkml:trace contextRef="#ctx0" brushRef="#br0" timeOffset="38462.5228">27389 13055 442 0,'-16'9'4'15,"1"1"-5"-15,5 5 0 16,5 3 1-16,1-1 0 0,4 1 0 15,0-2 0-15,4 0-2 16,4-3-3-16,3-3-5 16,2-4 2-16,1-3-6 15,1-3-1-15,-3 0 10 0,1-5 7 16,-6-7-8-16,0-3 23 16,-7-2-11-16,0-1 0 15,-4 0 10-15,-8 0-4 16,-8 2-2-16,-2 6-5 15,-3 2-7-15,-1 6 4 16,-1 2-29-16,0 2-54 16,1 7-99-16</inkml:trace>
  <inkml:trace contextRef="#ctx0" brushRef="#br0" timeOffset="41977.9531">24933 15650 187 0,'-8'0'131'0,"3"0"-119"0,1 0-10 15,4 0-4-15,-3-3 0 16,3-3 2-16,0 1 12 16,0-2-7-16,0-2-3 15,3 1 2-15,4-2-2 16,-1-3 3-16,2 3 6 0,-2-5-7 15,1 3 1-15,0-3-2 16,1 1 2-16,1-4 0 16,1-1 7-16,2-4 0 15,3-1-3-15,0-4-4 0,4-2 0 16,2-1-3-16,0-3-1 16,2 2 0-16,1 0-1 15,-1-2 0-15,3 2 1 16,-4-3-1-16,3-1 0 15,1-2 1-15,-1 0-2 16,2-3 1-16,4 2 1 0,-3 0-1 16,5-2 0-16,-1 4 0 15,-1-1 0-15,-3 0 0 16,1 2-1-16,0-4 1 16,-3 1 1-16,5-4-1 15,-4 0 1-15,1-1-1 0,1 1 0 16,-2 1 0-16,0 2 1 15,0 2-2-15,0 1 2 16,-1 3-1-16,-2 0-1 16,1 2 2-16,2-2-1 15,-1 0-1-15,-4-1 2 0,0-1-1 16,0-1 1-16,0-3-1 16,-1 3 0-16,-1-2-1 15,2 3 2-15,-3-2-2 16,1 5 2-16,2 1-1 15,-7 0 0-15,4 1 0 16,-2-1 0-16,2 0 0 0,-1-1 1 16,3 1-1-16,1-1 0 15,-2 1 1-15,1 0-1 16,-1 0 1-16,2-1 0 16,-3 3-2-16,1 0 2 0,-3 0-1 15,2 3 0-15,1-3 1 16,-1 1-1-16,-1-1-1 15,2 4 2-15,-1-4-1 16,1-2 0-16,4 2 0 16,-1-4 0-16,0 0 0 15,1 0 2-15,-1 1-2 0,-2-4 3 16,-2 5 4-16,1-1-5 16,-3 1-1-16,0-1 0 15,-2 3-1-15,2 1 1 16,-3 1 0-16,4-1-1 15,-2 1 0-15,1 1 1 16,3 0-2-16,-5 0 1 0,2-1 1 16,0 0-2-16,2-1 1 15,-2-4-1-15,1 1 3 16,0-1-3-16,0-1 1 16,4 0 0-16,-5 2-1 15,5 0 1-15,-2-2-1 0,-2 3 3 16,4-1-1-16,-2 0-3 15,-1 2 4-15,1-4-5 16,0 4 6-16,1-3-2 16,1-2 1-16,3 0-3 0,0-1-5 15,0-1 3-15,2-2 10 16,0 1-9-16,-2-2-1 16,-1 3 9-16,-2 3-3 15,-3 4-3-15,1 1 2 16,-5 2-2-16,2 2 1 15,2 0 1-15,-2 0-2 0,0 2-2 16,3-2 0-16,-1 2-20 16,0 0-21-16,-1 2-19 15,-4-3-64-15</inkml:trace>
  <inkml:trace contextRef="#ctx0" brushRef="#br0" timeOffset="43571.6355">25982 13377 23 0,'-2'-3'77'16,"2"0"-47"-16,-5 1-4 15,5 1-4-15,0 1-2 16,0-3-7-16,0 3-3 16,0-3-5-16,0 3-4 0,0-1-2 15,0 1 2-15,0 0-1 16,0-2 0-16,5 2 0 15,-3 0-1-15,-1 0 1 16,3 0 0-16,-1 0 3 16,3 0 24-16,-1 0-9 0,3-1-3 15,-1-1-4-15,0 2-4 16,1-4-2-16,-1 4-4 16,5-1 0-16,-5 0-1 15,1-2 0-15,0 2 1 16,1 1-1-16,-6 0 0 15,3 0-6-15,-5 0-18 0,-1 0-46 16,0 0-3-16</inkml:trace>
  <inkml:trace contextRef="#ctx0" brushRef="#br0" timeOffset="44040.2998">26019 13239 283 0,'0'-9'5'0,"0"3"0"16,0 3 11-16,0 0 3 16,0 0-6-16,0 2-4 15,-2 1 1-15,2 0-4 16,0 0-3-16,0 0-7 0,0 0 2 16,-1 4 8-16,-1 6-4 15,0 2 0-15,-1 6-2 16,-3 4 1-16,0 2 0 15,1-2 0-15,0 3 0 16,0-4-1-16,-2 1 1 0,2-4 0 16,2 3 0-16,-1-4 0 15,1-1 0-15,-1-3 1 16,3 1-2-16,-1-1 0 16,0-3 0-16,0 1 0 15,2-2-2-15,0 0-31 0,-1-2-54 16,1-1-6-16</inkml:trace>
  <inkml:trace contextRef="#ctx0" brushRef="#br0" timeOffset="49430.536">25390 14916 255 0,'-2'4'17'0,"-1"-4"-14"15,1 0 0-15,2 0 7 0,0 0 17 16,0-4-11-16,0 0-7 15,0-6 6-15,5 0-7 16,2-3-5-16,1-2 3 16,3-5 0-16,0-2 3 0,1-2 0 15,4 0 0-15,1-3-5 16,1-1-1-16,-1-2-2 16,5-1 0-16,2-1 1 15,-3-5 1-15,2-4 4 16,4-4 1-16,2-5-1 15,2-2-2-15,1 1 0 16,2-3-1-16,3 2 4 0,4-1-6 16,-1 1-1-16,1 2-1 15,1-5 0-15,-1 0-1 16,-3 1 0-16,-1-1 0 16,4-2 1-16,-2-1 0 0,2 0 0 15,-1-5 1-15,1-3-3 16,2-2 2-16,0-10 0 15,2 3 2-15,-2-1-3 16,2-1 1-16,-1 4 0 16,2 2 0-16,-2 4 0 0,0 1 0 15,-3 2 0-15,0 0 1 16,1-2-1-16,0-6 0 16,4-2-1-16,-2 1 1 15,3-2-1-15,-2 1 3 16,2 3-3-16,-1 5 1 0,-2 3 1 15,-3 6-1-15,2 0 2 16,0 2 9-16,2-2-5 16,2 0-2-16,-3-1 1 15,2-2-2-15,-2 2-1 16,-1-3 0-16,-5 8-4 16,-2 1 4-16,-2 5-4 0,-2 6 4 15,-5 6-2-15,-3 4-3 16,0 6-22-16,-5 4-43 15,-3 5-114-15</inkml:trace>
  <inkml:trace contextRef="#ctx0" brushRef="#br0" timeOffset="51039.8309">26165 13394 117 0,'-6'0'104'16,"0"0"-96"-16,3-4 11 15,0 4-10-15,1-2 9 0,0 2-19 16,2-2-14-16,-2 2-79 15</inkml:trace>
  <inkml:trace contextRef="#ctx0" brushRef="#br0" timeOffset="53336.5037">27120 13085 107 0,'-4'-3'78'0,"-2"-1"-70"16,3 3 8-16,0-2-7 0,-1 1 4 16,2 1 0-16,1-1 0 15,-1 2-3-15,2-2 2 16,0 0 0-16,0 2 0 15,0 0-9-15,0-3-5 16,5-1 14-16,5-3 0 16,4 0 17-16,3-5-8 0,1 1-1 15,4-3-7-15,-1-3-3 16,3 4-5-16,1-4 0 16,-1 3 1-16,-2-2-2 15,2 3-2-15,-4 1 4 16,-1 2-4-16,-2 0-1 0,-5 5-5 15,-1 2 2-15,-2 3-1 16,-4 0-31-16,-3 0-31 16,-2 5-38-16,0-2-61 15</inkml:trace>
  <inkml:trace contextRef="#ctx0" brushRef="#br0" timeOffset="53930.2256">27795 12830 190 0,'-8'0'19'0,"2"0"22"15,2 0-19-15,2 0-5 0,1 0-7 16,1 0-5-16,0 0-4 15,0 0-9-15,3 0 3 16,9-3 11-16,3-5 2 16,4-3 5-16,7-1 11 15,2-2-8-15,1-1-5 16,3 1-5-16,4-6-1 0,1 4-4 16,-1 2-1-16,-1 0 2 15,-4 2-2-15,1-1 0 16,-5 6-5-16,-3 3-8 15,-9 1-42-15,-2 1-77 0</inkml:trace>
  <inkml:trace contextRef="#ctx0" brushRef="#br0" timeOffset="54430.2093">27994 13419 103 0,'-12'3'158'15,"1"-1"-150"-15,2 0 6 16,2-1-8-16,2 1 6 16,0-1 4-16,5-1 7 0,0 0-9 15,0 0-14-15,10 0 6 16,2-3 4-16,8-3-4 16,1-3-5-16,1-1 0 15,5 0 0-15,4-3-7 16,-3-1-22-16,-1 0-29 0,1-3-23 15,-3 2-6-15</inkml:trace>
  <inkml:trace contextRef="#ctx0" brushRef="#br0" timeOffset="55055.1197">27398 13408 242 0,'0'0'30'16,"0"0"16"-16,0-4-25 15,6-3-12-15,4 0-7 16,3-3 3-16,1 2 0 0,3 1-1 16,-3-2-7-16,4-1 3 15,-2 3-4-15,0-3-27 16,-2 3-26-16,3-1-46 15,-7-2-34-15</inkml:trace>
  <inkml:trace contextRef="#ctx0" brushRef="#br0" timeOffset="55383.2139">27131 13595 311 0,'-2'0'8'0,"2"0"6"0,0-5-21 16,12-6 8-16,3-2 2 15,4-1 5-15,3-4-20 16,3 0-46-16,-1 2-28 16,0-5-51-16</inkml:trace>
  <inkml:trace contextRef="#ctx0" brushRef="#br0" timeOffset="58336.1738">27179 13536 150 0,'0'0'129'0,"0"0"-111"15,0 0-2-15,0 0-11 16,0 0 2-16,4 0-4 15,-2 0-1-15,1 0-4 16,1 0-17-16,-3 0-58 0,1 0 10 16,-2-2-44-16</inkml:trace>
  <inkml:trace contextRef="#ctx0" brushRef="#br0" timeOffset="59101.7004">25922 13339 228 0,'-1'0'27'0,"-6"0"21"0,7 0-35 16,0 0-10-16,5 0-7 16,7 0 7-16,5 0-9 15,2 0 24-15,3 1-14 16,3 1-2-16,-1 0 1 15,2 0-2-15,1-2 0 0,0 0-1 16,-2 0 0-16,-1 0-15 16,0-6-23-16,-4-4-22 15,0-1 2-15,-4 0-26 16</inkml:trace>
  <inkml:trace contextRef="#ctx0" brushRef="#br0" timeOffset="59398.5753">26091 13258 297 0,'-13'-2'6'16,"4"-1"-4"-16,-2 1 0 15,4 1 0-15,2 1 2 16,2 0 8-16,-2 0-7 0,4 0 4 15,1 0-4-15,0 0-2 16,0 6-3-16,0 10 0 16,0 6 1-16,-2 8 2 15,2 7 0-15,-2 4-2 16,0 3 0-16,1-2-1 0,-1-4 0 16,2-6-36-16,0-11-28 15,0-7-20-15,0-9-67 16</inkml:trace>
  <inkml:trace contextRef="#ctx0" brushRef="#br0" timeOffset="59929.7594">26182 12612 179 0,'-7'-7'5'16,"4"3"9"-16,-1 1 7 15,4-1 5-15,0 1 6 16,4-3-26-16,5 1 1 16,7 0 0-16,2-3 0 15,3 2-6-15,5-1 1 0,2 1 1 16,0-1-2-16,-1 3-1 16,2 2 2-16,-4 2-3 15,1 0 1-15,-3 0-8 16,-4 0-29-16,0 0-7 15,-7 0-12-15,-2 0-50 16</inkml:trace>
  <inkml:trace contextRef="#ctx0" brushRef="#br0" timeOffset="60164.1652">26399 12432 345 0,'-5'-13'3'0,"2"6"-1"16,1 0-1-16,-1 4 5 16,3 3 1-16,0 0 2 15,0 5-10-15,-2 17-3 0,-2 8 6 16,3 11 1-16,-6 7-2 16,6 7 1-16,-1 3-1 15,0-2-2-15,2-2-36 16,0-8-49-16,0-8-29 15</inkml:trace>
  <inkml:trace contextRef="#ctx0" brushRef="#br0" timeOffset="60429.7713">26364 12443 394 0,'-7'7'-5'0,"0"9"-8"15,1 9-9-15,4 9 23 16,0 7-18-16,2 4-47 0,0 3-16 15,-2-6-50-15</inkml:trace>
  <inkml:trace contextRef="#ctx0" brushRef="#br0" timeOffset="60742.1994">26287 12579 382 0,'9'-6'-3'0,"5"0"10"15,4 3-7-15,4 1 1 16,7 1-1-16,-3 1-3 16,6 0-8-16,-3 0-16 15,1 0-34-15,-3 0-11 16,-3 0 4-16,-4-4-77 0</inkml:trace>
  <inkml:trace contextRef="#ctx0" brushRef="#br0" timeOffset="60945.3237">26477 12414 374 0,'-13'0'7'0,"-1"2"-7"16,1 11 1-16,1 8-2 15,1 13 1-15,3 7 1 16,1 9-2-16,6 10 2 0,1 5-2 15,0 1-16-15,0-4-76 16,1-12-71-16</inkml:trace>
  <inkml:trace contextRef="#ctx0" brushRef="#br0" timeOffset="61617.1826">25870 13433 321 0,'-4'-3'7'0,"3"2"-2"15,1-1 0-15,3 1-20 16,13 1 23-16,2 0-5 15,8 0-3-15,1 0 4 16,1 0-1-16,5 3-3 0,-3 1 1 16,1 1 0-16,-2 1-2 15,-2-4-23-15,-5-2-39 16,-3 0-14-16,-7 0-38 16</inkml:trace>
  <inkml:trace contextRef="#ctx0" brushRef="#br0" timeOffset="62038.9954">26016 13440 287 0,'-6'12'51'16,"-1"7"-53"-16,3-6 2 15,2 5 0-15,1-2 2 0,1-4-4 16,0-1-2-16,0-7-3 16,0-4-14-16,3 0 17 15,1-5 11-15,2-9-4 16,-1-4 13-16,-2-6-12 16,1-1-2-16,-1-5 2 0,1 2-1 15,-4-2-1-15,2 1-1 16,-2 2 1-16,0 4 10 15,0 5 16-15,0 4-7 16,0 7-2-16,0 7-10 16,0 0-10-16,0 18-8 0,0 14 6 15,0 11 8-15,0 11 2 16,-4 7-6-16,2 2 2 16,2-3-3-16,0-4-31 15,0-12-34-15,0-12-44 16,0-10-8-16</inkml:trace>
  <inkml:trace contextRef="#ctx0" brushRef="#br0" timeOffset="62679.5746">25805 13308 163 0,'-3'6'4'0,"-2"-2"9"0,0-3 8 15,3-1 16-15,2 0-10 16,0 0-11-16,0 0-12 16,0 0 2-16,5-7 12 15,4-5 1-15,-1-1-3 0,4-3-3 16,0-1-5-16,2 0-2 16,2 1-4-16,-2-1 2 15,1 2-5-15,1 0 1 16,-1 1-2-16,-5 4-40 15,2-1-99-15</inkml:trace>
  <inkml:trace contextRef="#ctx0" brushRef="#br0" timeOffset="64570.0639">24898 15616 188 0,'6'-4'7'16,"-1"-6"-4"-16,2-3 1 0,2 1 0 16,1-6 17-16,2-2 2 15,0 1 0-15,1-6-11 16,1 2-2-16,3-6-2 15,-2 1 2-15,4-3-2 16,1-1 4-16,2 0-9 16,0-2-3-16,2 0 2 0,0-2-4 15,2 1-1-15,-5-3 0 16,3-1 3-16,0-4 0 16,0-2 1-16,1 1-4 15,2-4 9-15,0 1-5 0,6-1 10 16,-1 1 2-16,4-5-2 15,-1-2-2-15,2-2 5 16,1 0-10-16,-1-3 1 16,2 2 3-16,2-2-2 15,-6 2-2-15,3 1-2 16,-2 3-2-16,-1 1 1 0,2 0 2 16,-5 4 1-16,2 0 0 15,-3 0-1-15,-2 0-1 16,-5 3-1-16,1-1 0 15,-1 0 1-15,-1-4 0 16,1 0 0-16,-1-4-1 0,0-5-1 16,1 2-1-16,-1-1 0 15,0 0 3-15,2 0-3 16,2-1 3-16,4 1-3 16,-4 3-1-16,4 3 4 15,-1 1-3-15,-1 5 0 0,0 1 2 16,-1 0-2-16,3 3 1 15,-2 0 0-15,3-2 1 16,2 3-2-16,0 2 1 16,-3 3 1-16,-1 0-1 15,-1 4 1-15,-4-2-2 16,0 0 1-16,-2-2 1 0,2 1-1 16,3-5 1-16,2 0-1 15,-3-3-1-15,2 0 2 16,0 2-4-16,-3-4 6 15,-1 6-5-15,-1 3 4 16,1 4 5-16,-3-2-4 0,-3 3 0 16,3 0-5-16,0 0 5 15,0 3-3-15,0-4-1 16,2 2-3-16,-1-2 9 16,2-1-3-16,0 1 0 15,0 0-3-15,-1 0 4 0,-3 2-4 16,2 0 2-16,-1-3-1 15,2 1-1-15,-3-3 2 16,-1-3-1-16,2 1 0 16,-5-3 2-16,1 5-4 15,4-3-3-15,-8 4 8 0,1 2-3 16,-1 2 4-16,0 3-4 16,1 2-2-16,-3 0 5 15,1 2 1-15,-1 3-6 16,-3 3 4-16,2 2-2 15,0 1-2-15,-4 3-20 16,1 6-19-16,-5 2-29 0,-1-3-60 16</inkml:trace>
  <inkml:trace contextRef="#ctx0" brushRef="#br0" timeOffset="65991.8378">25853 14289 286 0,'-1'-7'0'15,"-1"-4"11"-15,2 3-3 0,0-5 20 16,2-3-6-16,7-2-12 16,5-7-2-16,5 0-9 15,0-5 3-15,4-3-2 16,3-4 1-16,2-2-2 15,1-4 0-15,0 0-6 16,3-5-11-16,0-4 6 0,3-1 9 16,2-8-2-16,-3-1 7 15,4-5-2-15,0-2 5 16,-1-4 0-16,4-4-5 16,0 2 2-16,-2-5-2 15,2 3 3-15,-1 1 2 16,1 3 2-16,-2 0-1 0,-1 5 1 15,-2 2-4-15,-2 0 0 16,2-2-2-16,0 2-2 16,-2-4 2-16,5-1 4 15,0 1 4-15,2 2 3 0,3 0-7 16,0 4-5-16,0 4 2 16,0 1-3-16,-5 2 0 15,-1 6 0-15,-3-1-4 16,1-2 9-16,-1 3-7 15,-3-1 7-15,1 2-3 0,-3 2-3 16,-1 5-1-16,-3 5 5 16,1 6-3-16,-3 6-14 15,-6 2-20-15,-4 5-42 16,-7 2-60-16</inkml:trace>
  <inkml:trace contextRef="#ctx0" brushRef="#br0" timeOffset="69163.5746">26060 13738 158 0,'-2'0'12'16,"1"0"-12"-16,1 0 2 15,0 0 7-15,-2 0 6 16,2 0-2-16,0 0 0 16,0 0 9-16,0 0-1 0,0 0 1 15,0 0 8-15,-2 0-12 16,2 0 1-16,-2 0-5 15,2 0-7-15,0-2-3 16,-1 2 1-16,1 0 0 16,-2 0-3-16,2 0-2 15,-2 0-1-15,-1 0 1 0,1 0-1 16,-2 4 1-16,-2 3 0 16,3-1 0-16,-2 4 0 15,-1 0 0-15,-1 3 0 16,0 1 0-16,0 4 0 15,0 4 0-15,0 3 0 0,-1 3 0 16,-1 2 0-16,2 6 1 16,0 3-1-16,-1 4 0 15,1 3 0-15,0 3 1 16,0 6-1-16,-2 5 0 16,-2 7 0-16,1 4 1 0,-2 0 0 15,0 2 0-15,-3-2-1 16,7-10 2-16,-5-7-2 15,7-9 0-15,-4-11 1 16,1-8 5-16,4-6 1 16,0-6 4-16,-2-3-3 0,2-4-3 15,2 0-2-15,-1-3-1 16,3-1-1-16,-1-1-1 16,2 0-1-16,-2-1 0 15,2 1-19-15,-2-2-21 16,-3 0-94-16,-1 0-107 0</inkml:trace>
  <inkml:trace contextRef="#ctx0" brushRef="#br0" timeOffset="72351.0224">29316 11512 384 0,'0'-5'4'0,"-3"-1"-1"15,1 4 0-15,2 2 4 16,0 2-9-16,0 9 1 16,0 7 1-16,5 5-1 15,0 6 2-15,4 3-2 0,-1 5 1 16,1 6 1-16,1 4-2 16,1 0 2-16,2 6-1 15,-1 5 0-15,6 9 1 16,0 3 1-16,2 9-2 15,0 6 2-15,2 9-1 16,0 6-1-16,-2 2 3 0,0 7 2 16,-1 2-1-16,2 1 3 15,0-1-3-15,2 3 1 16,6-3 0-16,0-7-3 16,1-7 2-16,4-3 1 15,5-3-1-15,-2-8 1 0,2 0-3 16,2-1 1-16,1-3-3 15,-6-6 0-15,0-2 0 16,-4-3 1-16,-3-7-2 16,-6-4 1-16,-2-1-19 0,-6-6-25 15,-6-5-34-15,-6-7-62 16</inkml:trace>
  <inkml:trace contextRef="#ctx0" brushRef="#br0" timeOffset="73007.1834">28759 14391 336 0,'-7'0'-10'16,"3"0"12"-16,4-5-9 16,6-3-7-16,10-1-5 15,9-2 10-15,9-3 8 16,4-2 5-16,4-1-2 0,6-3-1 15,2-2 0-15,4 1 8 16,-1-2-5-16,8-4-2 16,7 2 13-16,0-7-11 15,3 0 0-15,7-2 3 16,2-4-2-16,3-1 3 16,7-6-1-16,2 5 0 0,6-5-2 15,-1-1 1-15,8-1 0 16,2-1-1-16,3-4 3 15,1 2 0-15,0-5 1 16,0 3 2-16,1 0 0 0,1-2 0 16,-2 3 1-16,-1-1-5 15,-3 1 1-15,0 3-5 16,-5 2-1-16,-9 4-1 16,2 3 0-16,-2 3-1 15,-3 4 0-15,-7-1 1 16,-8 1-2-16,-2-1 1 0,-9 1-1 15,-6 0 2-15,-10 2-1 16,-5 0-3-16,-5 3 2 16,-9 4-9-16,-7 1-7 15,-3 4-14-15,-11 2 5 16,-3 6-11-16,-5 0-11 16,-6 5-25-16,-12-2-25 0</inkml:trace>
  <inkml:trace contextRef="#ctx0" brushRef="#br0" timeOffset="73397.7843">31993 12603 219 0,'-20'-7'4'16,"5"-2"50"-16,0 2-14 16,4 2-17-16,6 1-13 15,0 0-5-15,2 3-4 0,3-1-1 16,0 2-7-16,5 0 1 15,5-2 13-15,6 1-7 16,2 1-2-16,7-4 1 16,1 2 7-16,3-1-2 15,1-1-2-15,-1 0-3 16,5-1 6-16,-5 0-4 16,3 3 1-16,-2 0 4 0,-1 1-4 15,-3 1 1-15,-2 0-1 16,0 0 0-16,-4 0-1 15,-3 0 1-15,0 5 0 0,-7 0-1 16,-1 4-2-16,-1 0 0 16,-7 7 0-16,-1 2-1 15,0 3 5-15,-1 10 1 16,-9 3-2-16,-2 6 1 16,-8 7-1-16,1-1-25 0,-8-5-58 15,-2-10-127-15</inkml:trace>
  <inkml:trace contextRef="#ctx0" brushRef="#br0" timeOffset="74069.6101">28788 11564 286 0,'7'-4'2'16,"4"-10"5"-16,2-2-2 16,2-4 5-16,4-1-2 15,-4-4-5-15,4 0 1 16,-1-2-1-16,-2-4 2 16,0 3 2-16,-3-4 3 0,-1 2 1 15,-1-1 2-15,0 1-2 16,-1 1-4-16,0 4 2 15,0 0-3-15,1 0 0 16,0 4 0-16,-1 2-3 16,4 1-1-16,-2 3-1 15,2 5 0-15,2 3-1 0,3 5-3 16,3 2 3-16,4 3-1 16,6 13-2-16,4 4 0 15,4 10 1-15,6 6-1 16,5 6 2-16,8 12 2 0,9 3-20 15,2 6-10-15,9-1-29 16,8-5-58-16</inkml:trace>
  <inkml:trace contextRef="#ctx0" brushRef="#br0" timeOffset="74725.8234">32340 13115 183 0,'-2'-3'1'0,"2"-4"2"16,0 5-13-16,0-1-11 15,3-1 0-15,6 0-35 16</inkml:trace>
  <inkml:trace contextRef="#ctx0" brushRef="#br0" timeOffset="74928.9489">32451 13072 208 0,'4'2'36'15,"3"2"-32"-15,2 1-3 0,5 8 4 16,6 1 13-16,0 2-11 16,5 4-2-16,2 2-4 15,2-3 1-15,1-2-1 16,-3 0 1-16,0-8-7 15,-2 0-52-15,-10-6-27 0</inkml:trace>
  <inkml:trace contextRef="#ctx0" brushRef="#br0" timeOffset="75132.0493">32566 13069 382 0,'-13'-2'9'0,"1"2"-1"16,-3 4 0-16,-2 15-9 16,-3 13 0-16,-4 14 1 0,1 5 1 15,2 4-2-15,1 4-24 16,9-6-20-16,6-6-58 16,2-14 6-16</inkml:trace>
  <inkml:trace contextRef="#ctx0" brushRef="#br0" timeOffset="75350.7547">32820 13190 462 0,'17'0'4'0,"-2"0"-5"16,-3 11-8-16,3 12 4 15,-6 11 5-15,3 5-2 16,3 6 4-16,-1 3-10 16,-1 0-36-16,-3-6-32 0,-3-10-123 15</inkml:trace>
  <inkml:trace contextRef="#ctx0" brushRef="#br0" timeOffset="75960.0915">28682 12280 371 0,'13'0'6'16,"2"0"-6"-16,6 0 3 16,6 2-2-16,5 0-4 15,4 1 3-15,-1-3 3 0,-1 0-4 16,0 0 3-16,-1 0 1 15,-6 0-8-15,-2-5-16 16,-7-2-25-16,0-2-19 16,-7-3 4-16,-2-2-14 15</inkml:trace>
  <inkml:trace contextRef="#ctx0" brushRef="#br0" timeOffset="76116.3589">29031 12144 198 0,'-13'0'50'16,"0"0"-14"-16,-1 11-15 15,0 11-5-15,0 5-5 0,2 5-7 16,2 9-2-16,0 0-1 16,8 2 0-16,2-4-1 15,0-4-27-15,12-9-38 16,-2-10-11-16,2-13-73 16</inkml:trace>
  <inkml:trace contextRef="#ctx0" brushRef="#br0" timeOffset="76381.9293">29131 12177 144 0,'17'-9'222'0,"-2"5"-219"0,1 1-4 16,1 3-3-16,-1 14 0 15,-4 8-2-15,-1 4 10 16,-3 6-2-16,-3-1 1 15,-3-3-2-15,-1-5 3 0,1-5-2 16,0-7-1-16,1-9-1 16,6-2 1-16,1-2 14 15,7-12-6-15,5-8-9 16,5-4-4-16,5-12-81 16,6-10-222-16</inkml:trace>
  <inkml:trace contextRef="#ctx0" brushRef="#br0" timeOffset="77225.625">31413 12125 292 0,'0'0'111'16,"0"0"-103"-16,0 0 10 16,0 0-10-16,5 0-11 15,10 0 3-15,8 0 9 0,6 0 10 16,6 0-5-16,9 0-9 15,2 4-3-15,2 2-2 16,-2 2 0-16,-3 1 1 16,-5 3-13-16,-9-1-21 15,-11 0-43-15,-13-3-71 16</inkml:trace>
  <inkml:trace contextRef="#ctx0" brushRef="#br0" timeOffset="77459.9827">31636 12118 354 0,'-14'-10'37'16,"-1"0"-14"-16,3 3 12 15,3 7-19-15,-2 0-4 16,2 6-12-16,0 11-6 16,1 4 5-16,0 5 0 0,-3 3 1 15,4 1-5-15,4 0-13 16,3-5-10-16,0-7-17 15,0-2-19-15,8-11-14 16,5-3 22-16,3-2 5 16,3-9-19-16</inkml:trace>
  <inkml:trace contextRef="#ctx0" brushRef="#br0" timeOffset="77631.8362">31856 12015 339 0,'26'-15'21'15,"-3"5"8"-15,3 6-12 0,1 1-8 16,3 3-3-16,2 0-5 16,-1 0 0-16,0 7-1 15,-1-3-1-15,1 2-30 16,-4-2-7-16,-1 0-39 16,-4-4-9-16,-4 0-70 0</inkml:trace>
  <inkml:trace contextRef="#ctx0" brushRef="#br0" timeOffset="77834.9609">32185 11858 240 0,'-14'-4'47'16,"0"4"6"-16,-2 4-35 16,-8 16-12-16,1 6-1 15,-3 8 2-15,1 10-3 16,2-3-3-16,3 0-1 0,8-5 1 15,4-6-8-15,7-6-20 16,1-10-24-16,0-7-24 16,1-7-6-16</inkml:trace>
  <inkml:trace contextRef="#ctx0" brushRef="#br0" timeOffset="78038.0787">32259 11771 178 0,'27'-20'179'0,"1"10"-173"16,-1 2 2-16,2 8-4 15,2 0 2-15,-1 3-3 16,1 8-5-16,-1 3 4 16,-1 1 0-16,0-3-25 15,-5-1-43-15,-2-4-4 16,-3-3-1-16</inkml:trace>
  <inkml:trace contextRef="#ctx0" brushRef="#br0" timeOffset="78194.3081">32424 11786 312 0,'-25'28'-36'15,"-4"1"36"-15,0 4-20 16,2-5-53-16</inkml:trace>
  <inkml:trace contextRef="#ctx0" brushRef="#br0" timeOffset="78413.0598">32663 11687 373 0,'25'0'-2'0,"-5"7"-6"16,3 5 5-16,1 4 6 16,0 0-2-16,0-3-10 15,-2-3-27-15,0-4 3 16,-5-6-19-16,-2 0-38 15</inkml:trace>
  <inkml:trace contextRef="#ctx0" brushRef="#br0" timeOffset="78584.8952">32781 11644 397 0,'-30'32'2'15,"-8"7"1"-15,-3 13-2 16,-4 9 0-16,-3 1-1 16,-1-3-31-16,-1-10-152 15</inkml:trace>
  <inkml:trace contextRef="#ctx0" brushRef="#br0" timeOffset="79850.4315">29368 11278 271 0,'6'-7'3'0,"1"1"-2"16,3 5-2-16,-2 1 0 16,-1 0 0-16,2 1-2 15,-1 12-2-15,2 0 3 16,-1 3 5-16,-1 3 1 0,4 3-3 16,-2-3 0-16,1-1 0 15,3-2 0-15,-1-5 0 16,3-4 0-16,0-4 0 15,2-3 2-15,0-3 1 16,3-7 17-16,3-10 3 0,-2-2-7 16,-1-1-5-16,-3-2-4 15,-6 4-3-15,-6-1 0 16,-2 3 2-16,-4 3 1 16,-4 0-5-16,-9 3 0 15,-7 4 5-15,-4 5-1 16,-5 4-9-16,-1 0-17 0,-3 9 4 15,5 4 1-15,0 1-1 16,8 0-5-16,6-1 7 16,6 0 6-16,7-5-2 15,1 0-13-15,6-3-11 16,8-3-6-16,8-2 1 0,5-4 5 16,5-10-3-16,6-6 4 15,1-1 42-15,3-4 16 16,-3-2 3-16,-3 2-2 15,-8-2 6-15,1 0-4 16,-3 0 0-16,-6 3 13 0,-3 1-19 16,-3 3-3-16,-1 4-12 15,-8 5-3-15,-1 4 5 16,-4 3 8-16,0 4-3 16,0 0-7-16,0 0-1 15,-4 11-5-15,1 1-3 16,-2 7 1-16,3 0-1 0,2 2 0 15,0-1 1-15,2 0-4 16,8-4 3-16,1-5 0 16,5-5 1-16,0 0 0 15,-1-4-3-15,2-2 6 16,-2 0-3-16,-1-4 5 0,-3-6-2 16,-2 1 0-16,-4-6-1 15,-5 1 3-15,0-4 1 16,-2 2-1-16,-6 0-4 15,-5 2 2-15,-1 3-6 16,-3 2 1-16,1 7-9 0,-2 2-26 16,1 0-32-16,2 10-33 15,4-2 12-15</inkml:trace>
  <inkml:trace contextRef="#ctx0" brushRef="#br0" timeOffset="80225.4166">30239 10789 297 0,'3'-5'19'16,"-3"3"-12"-16,0 2 6 15,0 0 4-15,0 2-21 16,0 7 5-16,0 5-2 15,0 3 2-15,0 0 0 0,2 0-2 16,5 0 1-16,3-3-1 16,2 1 1-16,5-7-2 15,-2-4 5-15,2-2-3 16,-1-2 3-16,-4-2-6 16,1-7 10-16,-4-4-3 0,-4-1-1 15,-2 0 5-15,-3 0 7 16,-1-2-6-16,-10 4-7 15,-7-1-2-15,0 6 0 16,-5 3-25-16,1 4-38 16,1 0-23-16,3 2 27 15,7 3-16-15</inkml:trace>
  <inkml:trace contextRef="#ctx0" brushRef="#br0" timeOffset="80772.243">29856 11480 381 0,'-10'9'-5'0,"-1"1"4"15,1 5 1-15,5 4-1 16,2 1 2-16,3-1-1 16,0 3-1-16,11-6-1 15,5 0 1-15,2-3-4 16,1-5 0-16,5-2 0 0,-2-6-7 16,-1 0-2-16,0-2-15 15,-1-10 28-15,-2-3 2 16,-3-5 7-16,-3 1-1 15,-5-4 1-15,-1 0 13 16,-6-1-3-16,0 5-9 0,-11-1-3 16,-1 4-4-16,-7 5-4 15,2 4 3-15,-5 4-3 16,4 3-15-16,0 0-18 16,2 8-23-16,5 4-6 15,4-6 11-15,4 1-44 16</inkml:trace>
  <inkml:trace contextRef="#ctx0" brushRef="#br0" timeOffset="81084.7249">30095 11353 276 0,'3'-2'0'0,"1"2"-5"15,2 2 5-15,-1 7 1 16,4 4-1-16,-2-3 6 15,3 2-5-15,2 0 2 16,0-4-1-16,3-3-4 16,-3-1-3-16,5-4-2 0,-7 0-3 15,3 0 12-15,-2-5 0 16,-1-2-6-16,-5-2 13 16,0-4-5-16,-2 1 9 15,-3-1 5-15,0-3 9 0,0 2-12 16,-3-2-8-16,-3 4-7 15,-1 1-2-15,0 0-1 16,2 5-44-16,-1 1-40 16,2 2-30-16</inkml:trace>
  <inkml:trace contextRef="#ctx0" brushRef="#br0" timeOffset="81412.8116">30492 11183 264 0,'7'11'0'16,"3"-6"8"-16,0 4-5 15,4-3-4-15,1-2 9 0,2-3-6 16,0-1-3-16,1-3 10 15,-2-8 5-15,-3-3-2 16,-3-2 6-16,-3-1 7 16,-3 3-5-16,-4-4 11 15,-2 6-14-15,-8-3-14 0,-9 9-4 16,-4 2 4-16,-2 4-8 16,-2 4-15-16,0 10-28 15,0 4-21-15,5 1 3 16,7-5-15-16</inkml:trace>
  <inkml:trace contextRef="#ctx0" brushRef="#br0" timeOffset="81819.0815">30844 10770 247 0,'-16'0'3'0,"-3"2"8"15,7 0-7-15,2 0 4 16,0 4-5-16,3 1-3 15,4 4 0-15,1-3 0 0,2 5-1 16,0-2 1-16,2 0 0 16,6-4-2-16,4-2 7 15,-2-3-5-15,1-2 1 16,0-2 1-16,-2-10 10 0,-2 1 1 16,-2-5-1-16,-3 4 2 15,-2-3-10-15,0 5 2 16,-5 1-8-16,-6 1-11 15,-4 1-30-15,0 4-35 16,-4-2-26-16</inkml:trace>
  <inkml:trace contextRef="#ctx0" brushRef="#br0" timeOffset="82240.8905">30285 10433 325 0,'-12'0'2'16,"3"0"1"-16,4 0-3 0,1 3 1 16,4 4-5-16,0 4-8 15,0-2 12-15,9 2 0 16,0-5-5-16,8 2-1 16,-3-6 2-16,1-2 8 15,2 0-6-15,-3-2 6 16,-1-7 6-16,-4-2-5 15,-4 3 0-15,-2-3 9 0,-3 2-4 16,0 0 3-16,0 0-5 16,-3 4-5-16,-2 1-3 15,-1 2-8-15,-2 2-16 16,2 2-58-16,0 7 1 0,1 2-6 16</inkml:trace>
  <inkml:trace contextRef="#ctx0" brushRef="#br0" timeOffset="82725.2254">30665 10624 369 0,'-2'-13'-1'16,"-6"-1"-1"-16,-1 5 2 15,2 1 5-15,-1 6-6 16,0-1 0-16,3 3 1 15,-2 0-1-15,3 3-3 0,-1 7-4 16,3 1-2-16,-2 1 6 16,4-1 2-16,0-1-7 15,6 0 5-15,3-5 0 16,3-3 0-16,4-1 6 16,2-1-17-16,2 0 20 15,-2-4-1-15,-4-8-6 0,-1 2 13 16,-4 1-8-16,-4-4 0 15,-5 4 6-15,0 2-10 16,-1 0-5-16,-10 3 10 16,-4 3-7-16,0 1-93 15,-6 0-54-15</inkml:trace>
  <inkml:trace contextRef="#ctx0" brushRef="#br0" timeOffset="83209.5634">29591 10791 302 0,'-5'9'2'0,"-3"-2"-15"16,8 4 13-16,1 1-3 15,13-1-1-15,3-2 11 0,5-4-7 16,5-2 6-16,-2-3-5 16,0 0-1-16,0-4 4 15,-3-7-6-15,-4-2 7 16,-2-1-3-16,-3 2 5 16,-5-5-1-16,-2 4 4 0,-6-3 1 15,0 5 3-15,0-2-1 16,-6 4-9-16,-4 6-5 15,-1 1 1-15,-2 2-8 16,-1 6-23-16,3 11-37 16,-1-3-8-16,-1 3-58 0</inkml:trace>
  <inkml:trace contextRef="#ctx0" brushRef="#br0" timeOffset="84678.2053">32379 12447 459 0,'15'-8'-2'0,"-3"1"5"15,10 2-4-15,1 0 2 16,6 0-1-16,4 4 0 16,1-3-1-16,5 4 1 15,-5 0-10-15,2 0-40 16,-4 0-19-16,-5 0-48 15,-5-3-45-15</inkml:trace>
  <inkml:trace contextRef="#ctx0" brushRef="#br0" timeOffset="84865.7143">32567 12357 361 0,'-27'15'-12'0,"0"0"11"16,1 5 1-16,4 0 1 0,8 0-3 16,6-5-27-16,8-4-8 15,0-4-31-15,8-7 27 16,6 0-21-16</inkml:trace>
  <inkml:trace contextRef="#ctx0" brushRef="#br0" timeOffset="85037.5983">32916 12218 366 0,'18'4'5'0,"-3"1"-8"16,2 6-7-16,0 1-6 15,1 4-41-15,-4-5-18 16,3-2-43-16</inkml:trace>
  <inkml:trace contextRef="#ctx0" brushRef="#br0" timeOffset="85209.4357">32943 12240 391 0,'-32'22'5'15,"-5"7"-5"-15,2 10 0 16,1 10 0-16,-2 4-9 16,0-6-90-16</inkml:trace>
  <inkml:trace contextRef="#ctx0" brushRef="#br0" timeOffset="88428.1656">32472 9885 89 0,'-1'0'28'0,"-5"0"-25"0,1 0 0 16,-2 0 0-16,0 0-1 16,-2 4-1-16,0-1 6 15,0 0 5-15,-2 3 10 16,-1 1 0-16,-2 0-9 15,4 2-5-15,-6 2-5 0,0 5-2 16,-4 2 0-16,-3 5-1 16,-2 2 1-16,-6 9-1 15,-3 5 1-15,-3 6-1 16,-4 6 0-16,-1 6 0 16,-5 1 0-16,-1 2 1 15,-1 4-1-15,1-1 0 16,-5-2 1-16,5-2-1 0,0 5 0 15,-3-2 0-15,3 1 1 16,-3 1-1-16,3 0 1 16,-4 0-1-16,2-2 0 15,-1 5 2-15,3-5-2 16,-4 6 0-16,-1-2-2 0,0 3 2 16,-3 7 2-16,-5-2-5 15,-2 7 4-15,1-1-1 16,-1 0 2-16,2 0-1 15,0-1-1-15,1 3 0 16,-1-4 0-16,-2 6 1 0,-1-2-1 16,-2 3 0-16,-2 0-4 15,-3-7 8-15,3-3-3 16,-2-4 6-16,4-3 13 16,2-6-16-16,6 1 0 15,2-6-1-15,2 0-1 16,3-2-2-16,3-5 0 0,-1-3-37 15,1-9-67-15</inkml:trace>
  <inkml:trace contextRef="#ctx0" brushRef="#br0" timeOffset="91756.5546">29876 12994 133 0,'0'-9'9'15,"0"1"-7"-15,0-2-1 16,0 1-1-16,0 4 1 16,0 0-1-16,0 1 2 0,2 0 1 15,-2 1 11-15,0 1 15 16,0 0-22-16,0 2-4 16,0 0-2-16,0 0-1 15,0 0 2-15,0 0 1 16,-9 7 10-16,-6 4 4 0,-4 7-3 15,-6 5-9-15,-8 10-3 16,-6 6 1-16,-6 7-3 16,-3 8 1-16,-1 3-1 15,0 2 0-15,1 1-1 16,3 0-1-16,0-9-65 16,4-9-87-16</inkml:trace>
  <inkml:trace contextRef="#ctx0" brushRef="#br0" timeOffset="94115.8842">30837 13322 111 0,'-9'0'39'0,"5"0"-31"16,-1 0 15-16,3 0-2 16,2 0 21-16,0 0-36 15,11-3-1-15,1-1 7 16,8 1-7-16,4-5-2 0,5 1-3 16,6-1 8-16,4-2-6 15,5 2-4-15,4-7 0 16,4 1 2-16,1-2 3 15,2-4-4-15,2-4-1 0,8-3 9 16,-2-2 2-16,6-1 4 16,2 1 4-16,2 1-6 15,3-1-4-15,-1 2-3 16,0-3 1-16,-7 4-2 16,-4-3 1-16,-3 2 1 15,-7 2 3-15,-2 2-1 0,-2 1 0 16,-1 3-3-16,-6 4-4 15,-4 5 0-15,-7 1 2 16,-6 5-2-16,-4 4-4 16,-12 0-12-16,-3 0-20 15,-7 6-20-15,0 2-6 0,-16 3 14 16,-7 0-24-16</inkml:trace>
  <inkml:trace contextRef="#ctx0" brushRef="#br0" timeOffset="94709.6303">32013 12709 183 0,'-16'-2'35'16,"-2"-5"11"-16,5 0-7 0,1 3-14 16,3 0-7-16,2 3-1 15,1-1-4-15,5 0 3 16,1 2-6-16,1 0-9 15,13 0-11-15,5 0 15 16,6 0 1-16,5 2-5 16,4 1 0-16,2 1-2 15,0 0 5-15,-2 1-3 0,-2 0 0 16,-1-1 0-16,-6 1-1 16,-7 4-1-16,-2 2 0 15,-6 3-5-15,-3 6-1 16,-5 5 6-16,-2 9-3 0,0 3 4 15,-12 8 0-15,0 3-24 16,-6 4-16-16,0-4-44 16,-7-6-70-16</inkml:trace>
  <inkml:trace contextRef="#ctx0" brushRef="#br0" timeOffset="105601.358">15665 8651 271 0,'-6'0'29'0,"6"-2"9"0,-2 0-21 15,2 2 4-15,0-2-12 16,0 2-8-16,0 0-3 16,0 0-2-16,0 0-2 15,0 0 7-15,0 0-3 16,0 6 1-16,5-1-3 0,0-1 2 15,2-1 0-15,0-1 2 16,-2 0 5-16,5 0-1 16,0-2 9-16,-1 0-2 15,6 0-4-15,-1 0-3 16,2 0-2-16,4 0 0 16,1 0-1-16,1 0 0 0,4 0 0 15,0 1 0-15,1 1-1 16,3 0 3-16,3-2-3 15,3 2 1-15,2-2-5 16,1 0 10-16,4 0-5 16,0 0 1-16,0 0-2 0,3 0 1 15,0 0 0-15,-1-2-1 16,3 2 0-16,1 0 0 16,3 0 2-16,-2 0-2 15,1 0-2-15,-2 0 4 16,4 0-2-16,1 0 0 0,-2 0 0 15,1 0 0-15,5 0 1 16,-1 0-1-16,1 2 0 16,1-2-1-16,-1 1 2 15,3 3-1-15,4-2 0 16,-1 2 1-16,6 1-3 0,1-2 3 16,2 3-1-16,-3-1 0 15,3-1 1-15,-1 1-2 16,0-3 1-16,-2 0 1 15,4-2-1-15,1 1-1 16,4-1 1-16,-2 0 1 0,2 0-1 16,3 0 1-16,-4 0-1 15,2 0 0-15,-2 0-1 16,1-1 2-16,-2-3-1 16,1 0 0-16,-5-1 1 15,1 0-1-15,-4 1-1 16,-4 0 2-16,-3 1-1 0,-5 1 0 15,-4 2 0-15,-4 0 0 16,-7 0 0-16,-2 0-1 16,-3 4-8-16,-10 5-25 15,-7 3-71-15,-14-3-34 16</inkml:trace>
  <inkml:trace contextRef="#ctx0" brushRef="#br0" timeOffset="119805.6537">15798 8906 54 0,'0'-9'45'0,"0"-1"1"0,0 0-4 16,0 3-19-16,0-2 28 15,0 2-28-15,0 0-7 16,0 0-2-16,0 2-4 16,0-1-6-16,0 1-1 15,0 1-2-15,0 1-1 0,3-1-2 16,3 1-4-16,2 1 0 16,0-2 6-16,4 0 0 15,2 1 1-15,1-1-1 16,4 1-2-16,1 1 2 15,4 1-1-15,1 1 2 16,2-2 1-16,7 0-3 0,0 2 1 16,2 0 0-16,4 0 1 15,0 0 1-15,1 0 0 16,6 0-2-16,2 0 2 16,2 0-1-16,3 0 0 15,4 0-1-15,5 0 1 0,-1 0-1 16,5 0 0-16,1 0 2 15,0 0-2-15,4 0 0 16,1 0 0-16,9 0 0 16,-4 0 0-16,8 0 0 0,1 0 1 15,3 0 0-15,3-2-2 16,-1 2 2-16,-4 0-1 16,-1 0 1-16,1 0-2 15,-2 0 1-15,1 0 1 16,1-2-1-16,2 2-1 15,0-2 2-15,-5 0-2 16,2 1 1-16,-3-1 2 0,-4 2 0 16,0-3 2-16,-2 1-2 15,-5 2 1-15,-2 0 0 16,-4 0-2-16,-6 0 0 16,-6 0 0-16,-6 0-2 0,-6 0 2 15,-5 0 1-15,-8 5-2 16,-3 0-3-16,-3 3-17 15,-6-3-83-15,-6-5-39 16</inkml:trace>
  <inkml:trace contextRef="#ctx0" brushRef="#br0" timeOffset="139007.5848">15863 8740 142 0,'0'-2'12'0,"0"1"-3"16,0 1-7-16,-2 0-2 15,2 0 0-15,0 0-3 16,0 0-2-16,0 1 2 15,2 3-1-15,3 1 6 16,2-3 1-16,2 3 0 0,2-1-5 16,2 1 7-16,1 1-7 15,4-3 4-15,0 2 3 16,5 1 3-16,3-1-1 16,2 0 0-16,3 2 3 15,5-3-3-15,-2 2 2 16,5-3-2-16,5 1 19 0,-2-1-22 15,5 1 2-15,0-1 2 16,1 1 0-16,4 0 3 16,4-2-4-16,1 1-3 15,3-1 0-15,1-1-1 0,2 1-1 16,1 0-1-16,1-2 0 16,3 0 0-16,1 0 2 15,-1 0-1-15,0 0 0 16,1 0 2-16,4 0-2 15,-3 0 2-15,5 0-1 0,1 0 0 16,-3-4-3-16,1 4 3 16,-2-1-2-16,1-1-1 15,-2 2 0-15,2 0 1 16,-2 0-2-16,2 0 2 16,2-2-1-16,-4 1 0 15,2 1 0-15,-2-4 0 0,-1 0 0 16,3 2 0-16,-2-1 0 15,-1-1 1-15,1 3-1 16,-2-3-1-16,-1 0 2 16,0 3-1-16,-5-5 0 15,0 4 0-15,-4 0-1 0,-5 1 2 16,-3-1-1-16,-1 0 0 16,-5 0 0-16,-4 1 0 15,0-1-1-15,-2-1 1 16,0 1 0-16,-3-2 3 15,-2 0-3-15,0 1-2 16,-6 1 2-16,1-1 2 0,-4 1-2 16,-3 0 0-16,-1-2 0 15,-1 3 0-15,-1-1 0 16,-2 0 0-16,0 0 0 16,-3 1 1-16,2-3-1 0,3 0 0 15,0 1 0-15,3-1-1 16,-3-1 1-16,4 1 0 15,-3-1-2-15,-1-2 2 16,-2 0 0-16,-1 0 0 16,-3-1 2-16,1-2-1 15,-6-1 0-15,2 4 7 0,-1-2-1 16,-4-2-5-16,0 1 0 16,1-1-1-16,0-2 2 15,-1 3-1-15,-2-5 4 16,3 1 0-16,-3 0-1 15,2-4 3-15,-4 3-6 0,3-2 0 16,-1-1 1-16,-1 0-1 16,0-2 0-16,-2 1-4 15,1-2 4-15,1-3 4 16,0 3 0-16,-2-2-3 16,2 1 1-16,-1-1-3 0,-1 4-1 15,2-3 0-15,-2 2 1 16,0 1-2-16,0-1 0 15,0 2 0-15,0-1 0 16,-3-1-2-16,1 2 3 16,-3-1 0-16,-1-2 1 15,3 4-1-15,-3-2-2 0,1 1-2 16,-2-4 3-16,-2 5 0 16,-1-2 2-16,2-1-1 15,-3 2 2-15,0 3-2 16,-1-2-1-16,-2 2 1 0,-3 1-1 15,1-3 2-15,-4 4-2 16,0-2 1-16,-2 3 0 16,-2-2-1-16,-3 5 3 15,-4-2-4-15,-1 1 2 16,-2 0-1-16,-4 3 3 0,-2 0-2 16,-2 2 1-16,-4 2-1 15,0-1 1-15,-6 2-1 16,-2 0 0-16,0 2 0 15,-1 0 1-15,-5 0-2 16,-3 0 1-16,1 0 1 16,-3 4 0-16,-6 0-2 0,2 0 1 15,-1 0 1-15,-2 0-1 16,0 1 0-16,4-1 0 16,-2 1 0-16,-1-3 0 15,3-1 1-15,-1 2-2 0,-1-2 2 16,-3 1-3-16,2-1 3 15,-4-1 0-15,2 0-2 16,2 2 1-16,-2-2 0 16,0 0 2-16,0 0-3 15,-3 0 2-15,1 0-1 0,-1 0 0 16,-2-2 0 0,-4 2 0-16,4 0 1 0,-2 0-2 15,4 0 1-15,-4 0 1 16,5 0-1-16,-2 0 0 15,2 0 0-15,0 0 0 16,2 0-2-16,2 0 2 16,-2 0 0-16,5 0-1 0,0 0 3 15,5 2-3-15,-1-2 1 16,-1 0 0-16,4 0 0 16,0 0 0-16,0 0-1 15,0 0-4-15,3 2-4 0,3 4-6 16,-3-1-4-16,2 4 2 15,6-2 8-15,0 2 5 16,1 1 3-16,4 5 3 16,4-4-3-16,1 9 2 15,6-2 1-15,0 2-1 0,4 4-1 16,1 4 0-16,2 1 0 16,4 3 0-16,1 1-3 15,2-1 3-15,3 4-1 16,2 0 0-16,6 3 0 15,2-1 1-15,7 5 2 16,0 1 5-16,11-1 1 0,9 5 0 16,7-2-2-16,9 2-4 15,3 1 1-15,8 1-1 16,3 3-1-16,4-1-4 16,3-2-45-16,5-9-141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19:04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17518 5326 43 0,'0'0'32'15,"0"0"-3"-15,0 0-8 16,0 0-8-16,7-2-7 15,2-1 1-15,2 0-3 0,5 0 0 16,2 1-1-16,2-3-2 16,3 3 1-16,2-2 2 15,8 0-3-15,-1 0 0 16,4 0 2-16,4-1-5 16,1-1-1-16,2 1 13 0,2-2-7 15,0 3 3-15,0-1 1 16,-2 1-2-16,-2 3-1 15,-1 1-1-15,-4 0 0 16,-8 0-4-16,-4 7-8 16,-7 0-37-16</inkml:trace>
  <inkml:trace contextRef="#ctx0" brushRef="#br0" timeOffset="1953.0552">22230 5363 145 0,'5'-7'8'0,"2"-1"16"0,0 0-11 15,1 0 15-15,3 2-19 16,1 1-1-16,3-1-6 15,2 1-1-15,5 1 1 16,3 1-1-16,6 2 0 16,-1-3 1-16,8 2-4 15,2 2 4-15,1-2-3 0,5 0 1 16,3 0 3-16,4 0-4 16,1 0 1-16,4 1 0 15,1 1 0-15,4-3 2 16,0 2-2-16,2 1-1 15,5 0 3-15,-2-2-4 16,4 2 3-16,2 0 0 0,-1 0-4 16,0 0 7-16,3 0-4 15,-1 0 7-15,3 0-4 16,-3 0-2-16,-2 0 1 16,2 0-2-16,1 0 3 0,0 2 1 15,2-1-3-15,-1 2-3 16,0 0 5-16,-2-1-2 15,0 0 0-15,1 2-1 16,-2-2 0-16,0-1 0 16,1 3-1-16,-4-3 2 0,0-1-1 15,0 0 1-15,-3 0 0 16,-3 0-2-16,0 0 1 16,-3 0 0-16,2 0 2 15,-1 0-1-15,2 0 0 16,-1 0 2-16,-3-1 1 0,-2 0 0 15,-4-3-1-15,-4 0 0 16,-4 2 3-16,-4-2 2 16,-6 1-4-16,-1-1 0 15,-4 2-3-15,-5 1 1 16,0 1 2-16,-3 0-4 0,-4 0 0 16,-4 0 0-16,-7 8-3 15,-9 4-20-15,-2-2-67 16,-23-1-22-16</inkml:trace>
  <inkml:trace contextRef="#ctx0" brushRef="#br0" timeOffset="4640.3623">11293 5977 187 0,'-5'0'20'0,"2"-4"0"16,3 1-10-16,0-1 9 15,0 1-16-15,0 3-1 16,10-2-6-16,2 0 7 16,3 0-3-16,4-1 1 0,4 1 2 15,4 0-5-15,4 1 4 16,5-2-1-16,3 0-2 16,6 1 4-16,2-1-5 15,5 1 4-15,4-2-2 16,3 3 1-16,6-3-1 0,4 2 1 15,9 0 0-15,4 0 0 16,4 2 1-16,6-1-1 16,3 1-1-16,0 0 0 15,8 0-1-15,3 0 3 16,5 3-1-16,5-1-1 16,5 2 1-16,-3-2-2 0,6-1 2 15,-1 1 0-15,2-2-3 16,1 0 4-16,-1 2-4 15,5-2 4-15,0 0-10 16,-1 3-7-16,0 1-18 16,-5-1 24-16,-4 1-33 0,-12 0 7 15</inkml:trace>
  <inkml:trace contextRef="#ctx0" brushRef="#br0" timeOffset="8656.1438">7692 7151 113 0,'20'0'17'0,"0"-6"-6"0,2 2-4 16,3 3-1-16,1-1-2 15,-1 0-3-15,6 1 17 16,-2-1-16-16,3 2 0 16,-2-2-3-16,4 2 3 0,5 0-2 15,-2-2 1-15,3 1-2 16,1-2 2-16,2 3-3 15,2-1 5-15,4-3 0 16,3 2-3-16,-1-3 0 16,5 1 2-16,2 1-2 0,-1 0 1 15,3-1 0-15,-3 0-1 16,4 0 0-16,2 3 1 16,-2-1-1-16,6-1 1 15,-1 1-1-15,2-2 1 16,2 3-1-16,0-3 0 0,-2 2 0 15,-1-2-1-15,-1 1 2 16,-3-1 0-16,0 1 2 16,-1-1 0-16,-2 3 0 15,-1-3 0-15,-1 4-1 16,-3-4 0-16,-2 4 2 16,-3-2 0-16,-5 2 0 0,-2 0 0 15,-6 0-2-15,-3 0 1 16,-2 0-1-16,1 0 0 15,-8-2 0-15,0 2-2 16,-3 0 2-16,-3 0-1 0,1 0-1 16,-1 2 0-16,-2 2 2 15,-2-2-3-15,-1-2-38 16,-1 0-129-16</inkml:trace>
  <inkml:trace contextRef="#ctx0" brushRef="#br0" timeOffset="17312.452">11111 7942 99 0,'20'0'12'0,"-2"0"27"15,2 0-31-15,-3-6-1 16,0 5-5-16,-1-1-1 0,-1 1 0 15,-2-1 0-15,-1 2-1 16,0-2 1-16,-3 1 9 16,-1-1 5-16,0 1-5 15,-1 1-5-15,-1-3-1 16,-1 3-3-16,1 0-1 16,-3 0 1-16,3 0-1 0,-3 0 1 15,1 0 0-15,-1 0 3 16,1 0 4-16,1 0 2 15,1 0-6-15,1 0-2 16,2 0-2-16,2 0 2 0,-1 0-1 16,4 0 3-16,0 0 1 15,3 0 0-15,0-3 1 16,0 1-1-16,1 0-1 16,1 2 1-16,-2-2-4 15,7 2 0-15,-1 0 0 16,0 0-1-16,2 0 1 0,2 0-1 15,2 0 0-15,-2 0 0 16,0 4 0-16,2 0 1 16,0 0-2-16,-1-1 2 15,3 0-1-15,3 0 0 16,0-1 1-16,2 2-2 16,3-1 1-16,5-2 0 0,-3 1 0 15,3-2 0-15,3 1-2 16,-2-1 5-16,4 2-3 15,0-2 0-15,-2 0-1 0,1 2 2 16,1 0-1-16,2-1 1 16,1 0-1-16,-2 2 0 15,4-2 0-15,2 1 1 16,-4-2-2-16,1 2 1 16,2-2 1-16,-3 2-2 15,1 0 1-15,1 0 1 0,-1 0-1 16,2-1 0-16,1 3-1 15,-3-1 1-15,3 1 1 16,0-1-2-16,5 1 3 16,-2 0-2-16,4 1 0 15,-2-1-1-15,6 1 1 16,-1-2 0-16,-2 2 0 16,5 1 0-16,0-2 0 0,-1-1 1 15,1 1-2-15,6-1 2 16,0-2-2-16,2 3 0 15,3 1 2-15,3-2-1 0,-1-1 0 16,3 1 1-16,0-2-1 16,1 3-1-16,4-4 2 15,-2 0-2-15,5 2 1 16,-1-2 3-16,3 0-1 16,0 0-1-16,0 0 0 15,0 0 1-15,0 0-2 0,0 0 1 16,0-2-2-16,-3 1 2 15,1-3-1-15,-4 2 0 16,-5 1 0-16,-2-3 2 16,-4 3-1-16,-5-2 1 15,-2 1 0-15,-5 1 1 16,-7 1-2-16,-3 0-1 0,-4 0 1 16,-5 0-2-16,-10 7-23 15,-6-3-20-15,-8-1-62 16</inkml:trace>
  <inkml:trace contextRef="#ctx0" brushRef="#br0" timeOffset="22781.0248">18328 8197 204 0,'-14'0'-3'0,"4"-3"8"16,5-6 7-16,2 4 1 15,1-1 12-15,0 3-19 0,2-1 0 16,0-1-5-1,0 1-2-15,2-1 2 0,5-1-3 16,4 3-1-16,1-1-1 16,5-1 11-16,2 0-10 15,5 0 4-15,3-1 2 16,0 2-2-16,3-1-2 16,4 2 3-16,2-3 0 0,3 1-2 15,5 1 0-15,2-2 1 16,3 3 0-16,4-2-1 15,1 1 1-15,8-3-1 16,-3 2 2-16,4 1-1 0,3 0-1 16,3 1-1-16,-3 2 2 15,2-3-1-15,4 0 0 16,-1 1 0-16,0-1 0 16,2 2 0-16,3 1 1 15,-3-1-1-15,3 0-1 16,-4 0-1-16,-2 1 4 0,-1 1-2 15,0 0 0-15,-2 0 1 16,-3 0-2-16,3 0 1 16,-1 0 1-16,-2 0-1 15,3 0 0-15,2 1 0 16,-6 3 0-16,3-1 0 0,0 0 2 16,-1 1-4-16,1 1 4 15,-3-2-4-15,3 0 4 16,1 0-2-16,-6 1 0 15,2 0 0-15,-2-2 0 0,-3 1 0 16,-2-1 0-16,0 3 0 16,-2-4 1-16,-1 0-1 15,-4-1 0-15,0 2 0 16,-2-2 0-16,-2 0 0 16,-2 0 0-16,-1 0-1 15,-3 0 3-15,-2 0-3 16,-1 0 6-16,-7 0-1 0,-4 0 2 15,-5 0-3-15,-6 0-2 16,-2 2-2-16,-4 3 2 16,-2 2-3-16,-5 2-23 15,-1 2-26-15,-5-1-3 16,-17 1-40-16</inkml:trace>
  <inkml:trace contextRef="#ctx0" brushRef="#br0" timeOffset="24484.0204">23432 8126 190 0,'-7'-9'14'0,"-1"0"-2"16,2 1 3-16,3 0 5 16,3 2 12-16,0 0-16 15,0 0-6-15,0-1-7 0,2 2-3 16,6 1 1-16,6-1 1 16,-1 2 0-16,6-1-2 15,4 4 2-15,5-1-1 16,2 1-2-16,4 0 2 15,2 0-3-15,0 0 1 0,1 0 1 16,5 0-1 0,-3 0 1-16,2 0 1 0,3-3-2 15,2 1 2-15,5 1-2 16,5-3 4-16,2 4-2 16,3-3 0-16,3 1-1 15,4-2 0-15,0 3 0 16,-2-3 0-16,6 3 2 0,0-4-2 15,3 2 1-15,1 3-2 16,-1-2 2-16,0 2-1 16,4 0 0-16,-1 0 0 15,-1 0 0-15,-1 0 0 0,0-2 0 16,6 2 1-16,0 0-1 16,2-1-1-16,4 1 2 15,6 0-1-15,-4 0 0 16,-1 0 1-16,3 0-2 15,-2 0 2-15,-6 0-1 0,2 0-1 16,-1 0 1-16,1 0 1 16,-1-3-1-16,0 3 0 15,0 0 0-15,-1 4 0 16,-2-2 0-16,1 2 0 16,-5-1 0-16,-1 0 0 0,2-3 0 15,-2 0 1-15,-3 0-1 16,1 1-1-16,-2-1 1 15,3 4 1-15,-1 1-2 16,1 0 3-16,1 0-2 16,2 5 2-16,1-2-4 15,-2 1 2-15,0 0 2 0,-5-2-2 16,-1-1 0-16,-4-5 11 16,-1 1-3-16,-6 0 1 15,-2-2 2-15,-6 2-6 16,-4 0-2-16,-8 1-1 15,-8 6 0-15,-10 3-2 0,-14 2-17 16,-9-4-104-16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19:45.4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5655 13429 255 0,'0'-10'-4'15,"0"-5"7"-15,0 3 2 0,5-1-2 16,0 2 2-16,2-1 1 15,0 0-1-15,1 2 3 16,2 0-2-16,1 1 0 0,2 6-3 16,1-5-6-16,6 5 4 15,2-2-24-15,4-1 44 16,6 3-18-16,5-1 1 16,4 0-1-16,6 1-4 15,-1 1 2-15,6 0-1 16,4 1 2-16,1-1-1 0,6 1-2 15,2-2 1-15,5 2 1 16,1-3-1-16,5 0 0 16,3-1 0-16,6 1 2 15,-1-1-3-15,6-2 1 0,2 0 1 16,-2 1-1-16,6 2 1 16,-1-4-2-16,4 1 1 15,1 0 1-15,2 0-1 16,8-3 0-16,-1 0 0 15,0-1 0-15,2 0 0 16,5 1 1-16,-1-1-1 0,4-1 4 16,1 1-3-16,4-2-1 15,0 5 1-15,2-2 0 16,-1 3-1-16,1 2 0 16,0 0 2-16,-4 0-2 15,2 1-2-15,-4-2 4 0,1-1-1 16,-5-1-1-16,0 0 1 15,-4-2 4-15,2-3 6 16,-3-1-3-16,-4-1 2 16,0 1 0-16,-7 0-4 15,-1 4 0-15,-8-2-2 16,-9 4-2-16,-7 1 0 0,-11 3-1 16,-8 3 0-16,-7 1-1 15,-10 0 0-15,-3 0-1 16,-7 0 1-16,-2 1 0 15,-4 6-4-15,-2 0-7 0,-2 0-13 16,-7 3-27-16,-12 0-43 16</inkml:trace>
  <inkml:trace contextRef="#ctx0" brushRef="#br0" timeOffset="2046.7644">8551 13132 293 0,'-12'-17'16'0,"0"2"14"16,2-2 0-16,2 3-2 16,-1 0-19-16,2 3-5 15,2 2-3-15,-1 1 1 16,1 2-1-16,3 2 1 15,-2 2-2-15,1 2-1 16,1 0 0-16,2 6-19 0,-1 10 12 16,-1 9 7-16,0 7 0 15,2 11 1-15,0 9-2 16,0 9 2-16,0 7-1 16,0 6 1-16,0 6 0 15,0 6 0-15,0-1 0 0,0 1 0 16,0 0 1-16,0-4-2 15,0-8 2-15,2-8-1 16,3-8 3-16,0-10-3 16,-1-7 0-16,1-11 1 15,-3-7-1-15,0-5 1 0,-2-5-4 16,0-12-57-16,-6-1-69 16</inkml:trace>
  <inkml:trace contextRef="#ctx0" brushRef="#br0" timeOffset="2531.0668">8137 13297 342 0,'-1'3'13'15,"-1"-3"1"-15,2 0-18 0,0 0-4 16,0 0 4-16,2-3 6 16,5-4 0-16,4-3 4 15,-1-2-4-15,9-9 1 16,-4-2-3-16,9-1 1 15,3-7-1-15,0-3-8 0,2 0 8 16,0-2-1-16,1 1 1 16,1-1 0-16,-2-1 1 15,-2 3 1-15,2 1-2 16,-4 3 0-16,-4 5 1 16,-4 4-2-16,-2 7 3 15,-3 3-1-15,-2 7-2 0,-3 2 0 16,1 2-5-16,1 13 1 15,4 10 6-15,1 9 1 16,4 7-1-16,4 13 1 16,4 7-1-16,7 9-1 0,0 5-30 15,-1-5-79-15</inkml:trace>
  <inkml:trace contextRef="#ctx0" brushRef="#br0" timeOffset="3437.2386">6081 12500 153 0,'-9'-11'31'0,"1"2"-14"16,-3 6-14-16,3 3 28 15,1 2-28-15,-1 13 0 0,1 3-3 16,0 11 0-16,4 5 0 16,-2 8 0-16,3 10 0 15,0 12 1-15,1 8 0 16,-3 10 7-16,4 6 5 16,-2 6 0-16,2 1-2 15,0-3-1-15,0 3 2 0,0-5-5 16,0-4 0-16,2-4-1 15,5-5-4-15,-5-2-1 16,3-11 1-16,-3-5-2 16,-1-7 3-16,1-11-3 15,-2-5 1-15,0-8 1 16,0-10-2-16,0-8-24 16,-3-10-50-16,-8-14-109 0</inkml:trace>
  <inkml:trace contextRef="#ctx0" brushRef="#br0" timeOffset="3890.3309">5629 12701 298 0,'-7'-12'9'16,"1"-4"2"-16,6 2 1 0,0-2-4 16,6-2-4-16,8-4-2 15,5-4-1-15,1-5 0 16,6-4 0-16,-1-5 1 15,2 1-2-15,0-4 1 0,-3 4-2 16,2 0 1-16,-4 0-2 16,-1 1 0-16,-1 2 2 15,0 4 0-15,-2 1 0 16,-1 1 0-16,2 4 0 16,-2 7 0-16,0 2-5 0,2 7 7 15,1 6-3-15,0 4 0 16,4 9-1-16,2 18 3 15,6 13-1-15,5 19 2 16,4 9 0-16,5 20-2 16,8 8-13-16,4-1-61 0</inkml:trace>
  <inkml:trace contextRef="#ctx0" brushRef="#br0" timeOffset="4843.3957">11159 12123 325 0,'-14'-26'-10'0,"4"-3"66"0,-1 4-38 16,2 4-18-16,4-1 13 15,-1 10-3-15,2 0 10 16,1 2-6-16,3 5-10 16,0 5-2-16,1 0-10 15,12 9-40-15,5 14 46 0,4 9 4 16,6 9-1-16,3 11-1 15,1 5 1-15,2 0-1 16,2 2 0-16,-4-3 0 16,1-6 0-16,-3-3 1 15,2-4-1-15,-3-3 2 16,-4-5-2-16,1 1 0 0,-3-7 0 16,-4-3 2-16,-2-1-4 15,-6-3-27-15,-2-6-23 16,-9-5-68-16</inkml:trace>
  <inkml:trace contextRef="#ctx0" brushRef="#br0" timeOffset="5265.2283">10926 12265 339 0,'-9'-21'11'15,"-2"-1"4"-15,4-3-1 16,0 0 0-16,6-4-8 0,-4 0 2 16,5-3-3-16,0 0-2 15,0 5-3-15,0-2 1 16,0 7-1-16,8 1 3 16,1 3-4-16,1 1 4 15,7 7-4-15,0 3 1 0,5 5-4 16,5 2 2-16,5 6 1 15,9 9 0-15,7 11 1 16,6 13-6-16,9 3-21 16,3 6-49-16,2 4-45 0</inkml:trace>
  <inkml:trace contextRef="#ctx0" brushRef="#br0" timeOffset="17468.3636">16299 4832 284 0,'-11'0'5'16,"6"0"17"-16,2 0 0 16,-2-2 8-16,5 1-15 15,0 1-7-15,0-4-7 16,6-1 0-16,6-1-2 0,3-1 0 15,5-2 6-15,5-2-4 16,2-1-1-16,5-1-2 16,2-2 3-16,9 0-1 15,4-1 2-15,4 0-1 16,4 0 1-16,6-4-2 0,8 4 0 16,-1-2 0-16,1 2 0 15,9 0 0-15,-1 2 0 16,1 3 0-16,0 2 0 15,1 2 0-15,2 2 0 16,2 3 0-16,1 0 0 16,3 2 0-16,0 0-2 0,6 0 2 15,-1 0 0-15,4 4 2 16,-3 1-2-16,6 1 0 16,-4-1 0-16,-2 2 0 15,0-2 0-15,-3 1 0 16,2-1 0-16,-6 2 0 0,1-3 0 15,3 1 0-15,-3-2 0 16,1 0 0-16,-2-2 0 16,2-1 0-16,4 0 0 15,-4 0 0-15,7 0 0 16,-3 0 0-16,-3 0 0 16,-1-4 1-16,-7-1-2 0,-4 0 1 15,-3-2 0-15,-8-2 0 16,-3 0 0-16,-4-2 0 15,1 0 0-15,-6-1-2 16,-5 0-2-16,0-3 0 16,-6 1-2-16,-7 1-1 0,-6-1 3 15,-6 2-14-15,-4-1 17 16,-8 1 4-16,-5 1 0 16,-1 0-1-16,-2 3 1 15,-2-2 2-15,1 0-1 0,-1 3-3 16,-1-1-1-16,1 1 1 15,-2 0-1-15,0 4 0 16,0-3-2-16,0 3 3 16,0 1 0-16,0 0 0 15,0 2 1-15,0 0 0 16,0 0-1-16,0 0-2 16,2 0-5-16,1 0-2 0,3 0 5 15,3 5 1-15,2 1 1 16,4-1 1-16,2 2-2 15,3 0 4-15,1 1-3 16,4-1 2-16,6 0-2 0,3 2-1 16,6 0 3-16,6-2-1 15,5 0 2-15,5 0-2 16,-1 0 1-16,7 1 0 16,4-5 0-16,-3 3 0 0,0-3-1 15,-1 1 0-15,3-1 2 16,1 0-2-16,1 1 1 15,2-4 0-15,7 4-1 16,-1-2 1-16,5-1 2 16,3 3-3-16,-2-1 1 15,4 1 0-15,-2 2 0 0,4-3-2 16,3 2 1-16,3 1 0 16,1-1 0-16,2-2 0 15,-1 1 1-15,-2 0-1 16,1-2-1-16,1-1 1 15,-5-1 1-15,5 2-1 16,0-2 0-16,3 0 0 0,-1 2 1 16,0-2-2-16,1 0 1 15,-1 0 0-15,1 0-1 16,-1 0 1-16,1-2 0 16,6 2 0-16,-4 0 0 0,5 0 0 15,0 0 1-15,2 0-2 16,0 0 2-16,2 0-1 15,4 0 1-15,-2 4-1 16,4 1-1-16,0 1 3 16,4-1-3-16,0 4 0 0,1 1 2 15,-2 1-1-15,0 2-1 16,-2 1 2-16,-3 2-1 16,-4 0-1-16,-1 2 2 15,-2 0-1-15,-6 2 1 16,0-1-2-16,-5 2 1 15,-5 1 1-15,-3 3-1 16,-1 1 0-16,-1-1 0 0,-4 4 1 16,-6-1-1-16,-7 0 0 15,-3 0 1-15,-8-2 0 16,-6-1 0-16,-1 2 1 16,-10 0 0-16,-3-1 0 0,-3 5-5 15,-7 1 3-15,-5 2-4 16,-10-4-62-16,-10-7-105 15</inkml:trace>
  <inkml:trace contextRef="#ctx0" brushRef="#br0" timeOffset="26123.9854">16526 6054 227 0,'0'0'5'0,"0"-2"5"15,12-2-2-15,-2 2-8 0,9 1 1 16,2-1 5-16,5 0 5 15,3 0-1-15,8 2 12 16,2-1-16-16,6 1 2 16,4 0-4-16,1 0 1 15,7 0-3-15,2 0 3 0,4 0-4 16,4-2 2-16,6 2-3 16,4 0 4-16,6 0-3 15,7 0 0-15,-2 0 0 16,4 0-2-16,1 2 2 15,-1 1-1-15,4 1 0 0,0 1 0 16,2 2 0-16,3 1 1 16,-2-2-1-16,0 4-1 15,-1-2 1-15,-1-1 1 16,6 0-8-16,-4-3-2 16,3 0 8-16,1-2-1 15,0-2 2-15,3 0-3 0,0 0-7 16,0 0 6-16,0 0 3 15,-2-4 5-15,0 0-3 16,-1 1 0-16,-8 1 0 16,-2-2 3-16,-6-1 4 0,-4 2-1 15,-1-1-3-15,-7 1 4 16,-1-1-2-16,-1 2 1 16,-8-2 0-16,-4 4-2 15,-6-1-3-15,-2 1 0 16,-7 0-2-16,-4 1 0 15,-5 6 0-15,-6 4-21 0,-9-5-65 16,-12-6-153-16</inkml:trace>
  <inkml:trace contextRef="#ctx0" brushRef="#br0" timeOffset="31170.7266">18114 13160 234 0,'-2'-9'4'16,"1"0"7"-16,1 0 9 16,0 2 1-16,0-1-1 15,0 0-7-15,0 1 5 0,0 0-8 16,0 1 2-16,0-1-3 15,0 4-4-15,0 0 0 16,0-2-1-16,0 4-2 16,0-1-2-16,0 2 0 15,0 0 0-15,0 0-2 16,0 0 1-16,1 5-3 16,5 4 1-16,-1 4 4 0,6 3-2 15,-2 4 2-15,4-1-1 16,3 2 0-16,2 1 0 15,3-1-2-15,4 1 0 16,2-1-1-16,6-1 1 16,-1 3-12-16,7-5 15 0,1 2 0 15,3-3-4-15,0-2-2 16,0-2 9-16,5 0-9 16,1-2 4-16,5-1 3 15,1-6-5-15,1 1 5 0,3-3 0 16,-1-1-3-16,1-1 1 15,-1 0 7-15,0 0-5 16,-6-4 0-16,1-3 0 16,-4-3-1-16,2-2 1 15,-3-2 2-15,0-1-2 16,-1-3 0-16,-2-8 0 0,1 3 1 16,0-6 0-16,-9-1 4 15,-3 2 0-15,0 1-1 16,-7 2 1-16,-3 3-2 15,-5 1 0-15,-2 3-3 0,-4 2-3 16,-3 3 2-16,-3 1-2 16,-2 3-3-16,-1 4-10 15,-2 1-19-15,-2-1-35 16,0 0-95-16</inkml:trace>
  <inkml:trace contextRef="#ctx0" brushRef="#br0" timeOffset="31639.4213">19597 13096 290 0,'-3'0'-4'0,"-2"0"15"0,5-2 6 16,-2-2 17-16,0 1-17 15,2-1-8-15,0 3-6 16,0-4-5-16,0 0 2 16,5 2 2-16,2-4-5 15,5 2-3-15,2-1 9 0,0 1-1 16,6-1 1-16,3-2-5 15,3 1 2-15,1-1 0 16,0 1 3-16,3 0-2 16,1 0 0-16,-1-2 0 15,-4 4-1-15,1-2 0 16,4 1 1-16,-8 1-2 0,1 3 2 16,-2 0-1-16,-5 2 1 15,-2 0-1-15,-6 7-1 16,0 4-2-16,-6 3-3 15,1 6 5-15,-3 0 2 0,4 3 2 16,2 4-4-16,5-1-19 16,1-2-31-16,4-10-51 15</inkml:trace>
  <inkml:trace contextRef="#ctx0" brushRef="#br0" timeOffset="32342.4993">19847 13121 224 0,'-4'-7'2'0,"1"-2"18"15,1 1 10-15,0 3-19 16,2 2-11-16,0-1-1 0,0 2-3 16,0-1 0-16,0 1 2 15,6 1 4-15,-1-4-4 16,3 4 1-16,-1-1 5 15,1 2-1-15,4 0 0 16,-4 0 0-16,5 0-1 16,3 0-2-16,2 3 1 0,2 3-1 15,2 1 2-15,5 4 2 16,-3 1-1-16,5 1-1 16,1 1 0-16,3 1-1 15,7 0 0-15,-1-1 0 0,5 1 1 16,4-1-2-16,4 0-2 15,-2-1 2-15,6-2-3 16,1-1 11-16,-1-1-5 16,0 0 1-16,0-4 0 15,2 3 6-15,0-3-1 16,-3 3 5-16,1-4-7 0,2 0-5 16,-3 0 1-16,-1-1-2 15,0 0 0-15,-2-2-1 16,2-1 2-16,-4 0-2 15,-1 0 0-15,-3-5 0 16,0-5 0-16,-7 0 1 16,-3-4-1-16,-6 2 1 0,-6-3 0 15,-5 2-1-15,-2-1 2 16,-4 2-2-16,-3-1 0 16,-1 2 0-16,1 3-2 15,0 0-29-15,-3-1-20 0,2 4-19 16,-2 0-16-16,-4 0-49 15</inkml:trace>
  <inkml:trace contextRef="#ctx0" brushRef="#br0" timeOffset="32654.9761">21603 13122 106 0,'-4'-1'64'15,"1"-2"-32"-15,1-3 4 16,2 2-9-16,0-1-8 15,0-1-10-15,0 3-2 0,5-2-7 16,5-1 9-16,-1 1-9 16,5-2 3-16,1 1 0 15,0-2-1-15,4 1 6 16,-1-3-3-16,1 2-1 16,1-2 4-16,-4 3-2 15,2 2-1-15,-2 2-2 0,-3-1-2 16,-1 4 0-16,0 4-2 15,-4 6-6-15,-1 6 5 16,-2 8 1-16,-1 2 0 16,-1 5-11-16,-2-1-29 15,-1-3-36-15,0-6-43 0</inkml:trace>
  <inkml:trace contextRef="#ctx0" brushRef="#br0" timeOffset="33608.017">21979 13133 275 0,'-10'0'71'0,"5"-3"-67"16,0-5 14-16,3 4-11 15,2 1 3-15,-2 2-1 0,2-1-5 16,0 2-5-16,2 0-4 16,5 0 5-16,5 0-1 15,3 3 4-15,5 4-1 16,6 1-8-16,1 1 9 16,4-1-4-16,6 2 0 0,0-2 1 15,2 3 1-15,2-4-1 16,3 2 0-16,1 2-1 15,3-4 2-15,3-2-2 16,0 1 0-16,7-1 2 0,1-2-3 16,4 1-1-16,5-2-4 15,0-2 5-15,6 0-6 16,0 0 5-16,0 0 1 16,-1 0 3-16,-1-7-1 15,-2 0 5-15,2 0-7 16,-8-1 4-16,-2-2 7 15,-7 1 4-15,0-2-11 0,-9-1 1 16,-7-1 3-16,-4 1-2 16,-5-3 3-16,-3-1-1 15,-4 2-3-15,-6 2 0 16,-5-3 0-16,0 3-3 0,-6 1 0 16,-1 0 1-16,-1 3-6 15,-4 2-17-15,0 1-13 16,0 1-49-16,-4 1-28 15,-4 1-8-15</inkml:trace>
  <inkml:trace contextRef="#ctx0" brushRef="#br0" timeOffset="33920.5345">23539 13022 163 0,'-2'0'20'16,"2"0"23"-16,0 0-4 16,0 0-16-16,4 0-12 15,5 0-4-15,7 0-3 16,2 0-9-16,3 0 15 0,4 0-8 16,-1-1 7-16,0 1-1 15,-1 0 2-15,-4 0 0 16,0 0-5-16,-5 4-1 15,0 6-3-15,-3 5-4 16,-4 4 2-16,1 8 1 0,-8 3-2 16,0 6 2-16,-5 3-5 15,-10 2-20-15,-5-5-39 16,-6-6-57-16</inkml:trace>
  <inkml:trace contextRef="#ctx0" brushRef="#br0" timeOffset="36155.0451">23985 13057 229 0,'0'0'6'0,"-2"0"10"0,2-2-3 15,0 2 4-15,0-4 8 16,0 3-12-16,0 1-7 15,0-3 0-15,0 2-4 16,2-1-3-16,-1 2 7 16,3 0-8-16,1 0-3 0,-1 0 4 15,4 0-2-15,-2 0 6 16,1 0-3-16,2 2 1 16,1 3 0-16,0 2-1 15,1 4-1-15,5 0 1 16,-2 1 0-16,3 4-1 0,0-2 1 15,5 3-2-15,0-1 1 16,3 0 1-16,0-4-1 16,5 1-6-16,-1-1 4 15,5 1 5-15,4 1-2 16,2-3-3-16,4 3 4 16,5 0 4-16,2 1-5 0,0 2 3 15,3-2-4-15,0 3 3 16,0-5-1-16,-2 3 0 15,2-8-2-15,0 2-5 16,2 0 10-16,0-4 4 16,2 0-6-16,1-2 2 0,2 3-4 15,2-4 1-15,4 1-4 16,0-1 5-16,4-3-10 16,-3 1-4-16,2-1 0 15,3 0-4-15,-5 0 7 0,-4-1-3 16,-1-2-1-16,-2-2 14 15,-2 2 3-15,-5-3-3 16,-4 3-1-16,-3 0-38 16,-2 3-7-16,-10-4-8 15,-2 2-72-15</inkml:trace>
  <inkml:trace contextRef="#ctx0" brushRef="#br0" timeOffset="50640.4338">16265 13065 218 0,'22'0'5'0,"1"-7"1"16,3 0 0-16,6 0 3 0,5 2-2 16,2-1 3-16,4 1-3 15,6 2-5-15,2 0 0 16,4 3-1-16,2-1 0 15,8 1-1-15,-1-2 0 16,7 2-1-16,4-2 3 16,-4 2-4-16,5 0 3 0,4 0 0 15,-2 0 0-15,9 0 0 16,3 0-1-16,1 2 1 16,4 1 0-16,6 3-5 15,5-2 26-15,1 3-19 16,3-4-2-16,6 2 2 15,1 1-2-15,0-1-1 0,3 1 1 16,4 1 0-16,-1 0-2 16,0 0 1-16,1 2 1 15,4 0-4-15,-3 2 5 16,4-3-2-16,5 2 0 0,-3 2 0 16,1-1 1-16,4-1-4 15,-2 1 5-15,0 0-6 16,5-1 6-16,0 1-1 15,2-4-1-15,3 2 1 16,-1-3 0-16,4 1-4 16,-3-2 5-16,3-1-1 0,4-3-2 15,2 3 12-15,1-4-10 16,-3 0 4-16,7 0 2 16,-4 0-4-16,2 0 3 15,-1 0-4-15,-3 0-1 16,7 0-4-16,-4 2 6 15,1-2 0-15,-2 0-5 0,-3-3 3 16,-1-1-2-16,1 0 2 16,-3-1 2-16,-3 1 4 15,-3-1-10-15,-4 1 11 16,-3-1-9-16,-4 0-2 0,-7-1 11 16,-6 2-11-16,-3 0 3 15,-5 0 6-15,-8 0-7 16,-5 1 9-16,-4 1-8 15,-8 2 0-15,-7 0 0 16,-12 0-1-16,-8 3-2 0,-14 8-18 16,-12 0-60-16,-12-2-21 15</inkml:trace>
  <inkml:trace contextRef="#ctx0" brushRef="#br0" timeOffset="56374.7411">16590 6150 85 0,'4'-2'137'16,"-3"-7"-132"-16,6 0 5 15,0 2 2-15,6-1-11 0,-2 0 5 16,5 3-4-16,4-2-2 16,0 0-7-16,3 0 9 15,4 1-1-15,-2-1-6 16,3 0 9-16,1-2-4 16,4 0-6-16,1 2 14 15,2-2-7-15,2 3 1 0,3 1-3 16,-2 2 1-16,3-1 1 15,1 2 0-15,0 0-5 16,7 1 7-16,1 1-3 16,3 0-1-16,2 0 3 0,5 0-2 15,4 0-1-15,-1-2 2 16,0 2-1-16,3-2 1 16,-3-2-1-16,1 3 1 15,3-3-1-15,1 1 3 16,4 1-3-16,4 0 1 0,4 2 2 15,2-1-3 1,-1-1 0-16,4 2 0 0,0-2 0 16,4 2 2-16,-2 0-3 15,2 0 3-15,2 0-3 16,0 5 0-16,-4-1 2 16,2 1-1-16,0 0 1 15,0-1-2-15,0-2 1 0,2 1 1 16,-1 1-1-16,4-2 1 15,-3 0-1-15,-2-1 1 16,-4 1-1-16,-1 0 2 0,-5-1 0 16,-6-1 5-16,-1 2-2 15,-1 0 3-15,-6 0-2 16,-2 0-2-16,-4 0 1 16,-6 1-3-16,-5 1 0 15,-8-1-1-15,-3 1 0 16,-8-1-3-16,-6 3 1 0,-6 1-16 15,-6-2-12-15,-5 0-11 16,-7 1-6-16,0-2-18 16</inkml:trace>
  <inkml:trace contextRef="#ctx0" brushRef="#br0" timeOffset="57046.5607">17357 6066 189 0,'21'-9'-1'16,"2"-3"4"-16,5 1 6 15,6 6-2-15,3-3 0 16,8 7-5-16,3-3 1 16,3 4-2-16,5 0 1 15,3 0-1-15,2 0 0 16,6 2-1-16,4 1-2 0,7 3 4 15,5-2-3-15,7-1 2 16,4 1-2-16,1-1 0 16,4 1 1-16,3-3 1 15,2 1-1-15,4-2-27 16,1 0 84-16,1 0-52 0,4 0-1 16,-5 0-2-16,2 0 7 15,-3-3-7-15,-2-1 7 16,-4 2-7-16,-2 1 10 15,-10 1-9-15,-7 0-1 0,-6 0-2 16,-8 1-1-16,-6 8-2 16,-6 4 2-16,-3 1-15 15,-6 6-2-15,-3 1-30 16,-11 2-2-16,-7-1-73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20:59.3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19142 13836 145 0,'16'0'-13'0,"-1"-2"25"16,0-3-5-16,5-1-4 15,-1 3 0-15,3 1-2 0,2 0 0 16,-1 1 2-16,3-1-2 16,2 2 1-16,0-2-2 15,1 0 0-15,3 0 1 16,1-2 1-16,1 3-2 0,-4-3 0 16,4 1 1-16,-1-1-1 15,-2 3 0-15,0-1 1 16,3 2-1-16,-2-4 0 15,0 2 2-15,4 2 0 16,1 0-1-16,1 0 2 16,0 0-1-16,2 0 1 0,-3 4-2 15,1 1 0-15,0 2 2 16,-2 2-2-16,5-3 0 16,0 1 0-16,2-2 1 15,4 0-2-15,1-1 2 16,0-2-2-16,5 0 1 0,-1 0-1 15,4-2 2-15,-3 0-2 16,1 0 0-16,0 0 0 16,-1 0 0-16,-4-4 0 15,-1 2 0-15,-2 0 2 16,1 0-2-16,-1 2 0 16,-4 0 1-16,1 0-1 0,-2 0 2 15,-1 0 5-15,4 0 0 16,-3 0 2-16,1-1-1 15,1-1 3-15,2-3-6 16,0 1 16-16,2 1-11 16,1-3 4-16,1-1-3 0,0 2-4 15,0-1-4-15,-4 3 0 16,2-3-2-16,-8 3 0 16,-5-1 1-16,-2 1-1 15,-6 3-1-15,-8 0-3 0,-13 1-30 16,-10 6-109-16</inkml:trace>
  <inkml:trace contextRef="#ctx0" brushRef="#br0" timeOffset="2640.5165">19057 13752 63 0,'-3'-7'-1'16,"-1"0"1"-16,-2-2 8 16,4 3-6-16,-1-1-1 0,-1 2 0 15,1 2 0-15,-2-2-5 16,0 2-5-16,-2 3 3 16,2 0 3-16,2 0 3 15,-3 0 0-15,1 0 0 16,0 6 1-16,-1-1-1 0,2-1 0 15,1-1 0-15,1 1 0 16,0-3 0-16,2 1 5 16,-1 0-1-16,1 0-1 15,0-1 1-15,0 2 1 16,0-2 1-16,3 1 2 16,4 0-4-16,1 0 4 0,1-1 1 15,1 3-1-15,3-2-2 16,-1 3-3-16,7 2 2 15,0-1 0-15,-1 4 0 16,6 3 1-16,-1-3-2 16,2 1 6-16,0 2 0 0,0-1 9 15,1-3-9-15,-2-2-2 16,1-4 0-16,1-1-3 16,-1-2 14-16,2 0-16 15,2 0 3-15,1 0-1 16,4 0-1-16,1 0 1 15,-1 0-4-15,3 0 1 0,-3 0 0 16,1 2-2-16,-3 4 1 16,2-1-1-16,-1 2 1 15,-1-3 0-15,0 1 0 16,0-3 0-16,1 0 0 0,-1 0 0 16,0 1 0-16,2-1-1 15,-2 3 0-15,3 0 0 16,-1 3 0-16,-2-1 1 15,5 2 0-15,-2 1-1 16,3-2 0-16,-2-2 2 0,3 2-2 16,-4 1 1-16,0-4 0 15,0 2-1-15,-3-2 1 16,4 3-1-16,-1 0 0 16,4-2 1-16,2 3 0 15,0-2-1-15,0 2 0 16,1-2 1-16,-1-1-1 0,-4-1 1 15,2-5-1-15,-5 0 1 16,1 0 1-16,1-2 0 16,0-5 4-16,0 0-1 15,-4 0 0-15,3-1-3 16,-1 5 0-16,0-2 0 0,0-1-1 16,3 2 0-16,-1 1 0 15,2 0 0-15,2-3 1 16,-1 1-2-16,0-1-1 15,0 1 4-15,-5 0-2 16,0-1 0-16,0 3-1 0,-2-1 0 16,-1 4 0-16,1-2 0 15,2 2 0-15,2 0 0 16,1 0 1-16,0 0-1 16,-1-2 0-16,-1-1 0 15,1 1 1-15,-2-1 0 16,-2-5-1-16,-1-2 2 0,-1 3 1 15,4 0 3-15,0-3-2 16,1 4-3-16,3-3 0 16,-4 1 1-16,2 3-1 15,-4-2 1-15,0 4-2 0,2-1 1 16,-3 2 1-16,3 2-4 16,-4 0 5-16,-1 0-3 15,-4 0 1-15,1 6-3 16,-6 1-1-16,-6 0-46 15,-11-6-12-15</inkml:trace>
  <inkml:trace contextRef="#ctx0" brushRef="#br0" timeOffset="3296.6992">21160 13920 132 0,'41'3'-12'0,"-3"4"42"16,1 2-12-16,6 0-10 15,4-2-1-15,1 1-1 16,-2-3-3-16,3-3 0 16,-5-2 0-16,0 0-1 0,-4-7 1 15,-4-1-2-15,-1 1 0 16,-5 2-1-16,-8-2 1 15,0 1-1-15,-6 3 0 16,-2 1-1-16,-5 2-15 16,-6-2-45-16</inkml:trace>
  <inkml:trace contextRef="#ctx0" brushRef="#br0" timeOffset="5452.8062">23726 5460 102 0,'-11'1'136'16,"1"-1"-125"-16,0 0-4 16,1 0 10-16,6-3 5 15,1-5-18-15,2-2 6 16,0-4-9-16,4-8 3 15,10-6-2-15,6-6 0 0,5-10 3 16,7-6-4-16,4-9 0 16,1-2 2-16,9-8-1 15,2-3 7-15,1-3-2 16,3-2 0-16,-2-1 0 16,0 3 3-16,-1 2 5 15,-6 7-4-15,-4 5-1 0,-7 10 0 16,-6 7 0-16,-4 7-3 15,-7 8 1-15,-5 8-4 16,-1 3 1-16,-4 8 0 16,0 1-4-16,2 5 0 0,4 4-6 15,2 0-41-15,0 0-47 16,1-2-49-16</inkml:trace>
  <inkml:trace contextRef="#ctx0" brushRef="#br0" timeOffset="6499.6234">25680 5406 224 0,'0'0'0'0,"0"0"13"16,0 0 3-16,0 0 2 15,0 0 8-15,0-2-10 0,0-2-4 16,0 1-5-16,0-1-6 15,2-1 4-15,6-2-5 16,-1-1 1-16,8-4-1 16,2-3-1-16,7-7 3 15,7-4 3-15,4-7 1 0,11-3 1 16,0-4-2-16,3-3-2 16,3-1 4-16,0-5 0 15,3 1-1-15,1-2 0 16,-2 2-1-16,0 0-1 15,-6 5 0-15,0 2-1 16,-7 3 0-16,-7 8 0 0,-6 5 2 16,-4 2 0-16,-8 5 0 15,-1 4 2-15,-2 1-1 16,-2 1-5-16,2 1 1 16,3 0-2-16,4 0-2 15,2-1-29-15,3-2-25 0,-2-4-68 16,0-2-61-16</inkml:trace>
  <inkml:trace contextRef="#ctx0" brushRef="#br0" timeOffset="7312.0319">27278 5326 274 0,'-13'3'29'16,"4"-1"-17"-16,2-2-8 16,2 1 1-16,-1 2 1 0,4-3-2 15,2 0 3-15,0 1-7 16,0-1-7-16,5 0-8 16,3 0 22-16,3 0-8 15,5-5 3-15,2-9-6 16,5-1 11-16,4-9-2 0,4-6-5 15,3-7 3-15,3-1-2 16,1-6-1-16,4-4 4 16,1 1 3-16,-4-3 7 15,4 1 4-15,-3-1-4 16,1 6-2-16,1-3-4 0,-1 6 2 16,-4 2-4-16,0 4-1 15,-5 4-2-15,-6 6-2 16,-1 5 0-16,-3 4-1 15,-3 8 0-15,-4 0 0 16,2 6 0-16,0 1-1 16,0 1-27-16,-5 0-54 0,-8 0-105 15</inkml:trace>
  <inkml:trace contextRef="#ctx0" brushRef="#br0" timeOffset="9921.5699">22585 9263 374 0,'-3'-2'41'0,"-6"-2"-37"0,0 1-3 16,1-1-5-16,3 0 4 16,4 1 4-16,-3-1-1 15,2 1 0-15,2-1-2 16,0 3-1-16,0-5-1 16,0 0 1-16,4 0-1 15,3-5 1-15,2-1 0 0,2-1 1 16,3-3 0-16,4-2 1 15,4-1-2-15,5-6 0 16,4-7 0-16,3-4-33 16,-2-11-81-16,-5-3-55 15</inkml:trace>
  <inkml:trace contextRef="#ctx0" brushRef="#br0" timeOffset="27280.6884">21422 10301 15 0,'4'-4'2'0,"-1"-1"9"0,-1-1-5 15,3 3-1-15,-3-1-2 16,2 1 1-16,-3 0-3 16,3-2 0-16,-2 4 0 15,0-1 0-15,0 0 0 0,-2 2-1 16,0-3 0-16,0 3 10 16,0-4 6-16,0 3-4 15,0-1 1-15,0-2-4 16,0 2 2-16,0-2-4 15,0 3 2-15,-2-3-2 16,-2 2 1-16,2-1-4 0,-1-1 0 16,-1 1-3-16,-1 0 0 15,0-2 1-15,-1 4-1 16,0-1 2-16,-1-2 3 16,2 1-2-16,-2 1-3 15,2 1 1-15,-3-1 1 0,1 0 0 16,0 2-2-16,-2 0-1 15,-2 0 0-15,1 0 1 16,-1 0 0-16,-2 4-1 16,4-3 1-16,-4 3 0 15,3 1-1-15,1-2 0 16,-4 3 0-16,4-1 0 0,-1 2-1 16,0-1 2-16,0 1-1 15,1-1 0-15,2-1 0 16,-3 2 0-16,3 0 0 15,0-2 0-15,0 2 1 16,1 3-3-16,3-1 2 0,-1-1 0 16,1 1 0-16,1 2-2 15,0-2 1-15,2 2 1 16,0-3-2-16,0 1 2 16,0 0-2-16,0 0 2 0,0-1-1 15,0 0 0-15,0-1 0 16,2-1 2-16,3 1-3 15,-1 0 2-15,-1-2-1 16,2 1-1-16,-2 1 2 16,4-2 0-16,0 2 0 15,-3-1 0-15,2-1-2 0,1 2 0 16,0-3 0-16,1 1-2 16,-1-1 4-16,3 1-1 15,0-2 2-15,-1-1 1 16,3 1-4-16,-2 0 4 15,0-1-3-15,2-2 3 0,0 0 2 16,1 0-3-16,-1 0 2 16,2 0-2-16,-1-5-1 15,1 2 1-15,-1-2-1 16,-2 1 2-16,-1-1-2 16,0 2 1-16,-3-3 0 0,0 2-1 15,-2-3 0-15,1-1 2 16,-2-2-1-16,1 2 0 15,0-1-1-15,-1-2 1 16,-1 0 0-16,-1 4-1 16,0-1 0-16,-2-3 1 15,0 0 0-15,0-2-1 0,0-1 2 16,0 0 1-16,-6-1 1 16,3 0 0-16,-2 0 0 15,-1 1 17-15,1 3-20 16,-1 3 1-16,1 2-1 15,-2 3-2-15,3 0-29 0,-3 2-11 16,1 1-37-16</inkml:trace>
  <inkml:trace contextRef="#ctx0" brushRef="#br0" timeOffset="28139.9852">21742 10296 8 0,'-4'0'12'16,"-1"0"2"-16,3-4-3 15,-4-2 0-15,-1 3-1 0,2-2 4 16,0-3-3-16,-1 3-1 16,0-2 0-16,-1 4-5 15,2 1-2-15,-2 0 0 16,-2 2-1-16,0 0-2 16,0 0 1-16,0 2-1 15,0 1 1-15,0 2-1 16,0 1 0-16,2 1 1 0,-2 0-1 15,0 2 1-15,2 2-2 16,0-2 2-16,-1 1-2 16,1 1 2-16,0-2-1 15,4 2 0-15,-1-2-1 0,0-2 0 16,2 1 1-16,0 2-1 16,2-2 1-16,0 1-1 15,0 0-3-15,0 0 3 16,7 2 0-16,0-2 2 15,1 0-3-15,-1-2 0 16,5 2 2-16,0-2 2 16,4 0-3-16,-2-3 2 0,6 1 1 15,1-3 1-15,1 0-5 16,3-2 2-16,-1 0 5 16,0 0-6-16,-4 0 5 15,1 0-2-15,-6-2 0 16,-2 0-2-16,-4-1 0 0,0-2 1 15,-1-1-1-15,-3-3 0 16,0-2 4-16,-1 0-1 16,-3-3 0-16,-1 2 5 15,0-3 4-15,-3-2-1 0,-6 0-5 16,-4 2-3-16,-3 2-1 16,-2 1 1-16,1 2 0 15,-5 5-3-15,2 3-6 16,2 2-12-16,0 0-11 15,4 0-2-15,1 4-12 0</inkml:trace>
  <inkml:trace contextRef="#ctx0" brushRef="#br0" timeOffset="29327.6043">21449 10438 2 0,'2'0'2'0,"-2"0"-2"15,0 0 2-15,0 0-1 16,0 0 2-16,0 0 1 16,0 4-2-16,0 0-2 15,-2-1 4-15,-4 0-2 16,1 5 11-16,0-3-3 0,-4 2-2 16,1 1-3-16,-2 4-2 15,-1-2-2-15,0 5 1 16,-1 0 0-16,0 2-2 15,-3 1 0-15,3-3 0 16,-2 3 0-16,4-1 1 0,1-2-1 16,-2 0 1-16,4-4-1 15,0 3 2-15,0-4-2 16,-1 1 0-16,3-4 0 16,-2 0 1-16,2 0-1 15,1-1 0-15,1-1 2 0,-2-1 0 16,5-1-1-16,0 1 0 15,0-1 0-15,0 1-1 16,0 2 2-16,0-1-2 16,2-1-2-16,6 0 2 15,-1 2-1-15,3-2 2 16,2-2 1-16,2-1 3 0,-1 0-1 16,4-1 3-16,0 0-4 15,0 0-1-15,3-2 0 16,-1-4-1-16,0 0 1 15,4-1-1-15,-3 1 1 16,0-2 0-16,1 1 1 0,-3-1-1 16,0 2 0-16,1 2-1 15,-4 0-1-15,-3 3-1 16,0-2-2-16,-5 0-19 16</inkml:trace>
  <inkml:trace contextRef="#ctx0" brushRef="#br0" timeOffset="30483.7583">21209 11032 43 0,'0'0'8'0,"0"0"19"16,0-2-19-16,10-3-8 15,1-2 5-15,5-4-2 16,0 0 4-16,6-1-2 15,1-3 5-15,1 3 4 16,2-4 1-16,1 4-3 0,-2-5-6 16,2 7-3-16,-7-3-2 15,-4 4 0-15,-1 4 1 16,-5-1-2-16,-1 5-1 16,-4 1-3-16,0 0-9 15,-2 0-17-15,-3 0-38 0</inkml:trace>
  <inkml:trace contextRef="#ctx0" brushRef="#br0" timeOffset="32061.7822">21964 10089 77 0,'-5'-11'34'15,"-2"0"-25"-15,0-1-7 16,-1-3 0-16,1 3 1 0,-2-1 2 15,1 3 3-15,-2-3 1 16,1 4 0-16,-1 0-4 16,2 2-2-16,-1 0-1 15,2-2-1-15,0 2 0 16,1-2-1-16,-2-2 1 16,-3 0-1-16,0 1 0 0,-1-3 1 15,-1-1-1-15,-5 1 3 16,6 1-4-16,-5 1 1 15,3 4 0-15,-1 0 1 16,1 2-1-16,0-1 1 16,1 4-1-16,-3 1 0 15,0 1 1-15,0 0-1 0,-4 0 0 16,-3 5 0-16,-1 6-5 16,-3 3-2-16,-2 2 0 15,-5 4 3-15,2 1 0 16,-2-1 0-16,5 0 2 0,2-3 2 15,2 3 0-15,6-2 0 16,-3 1 1-16,2 5-1 16,-1 4-1-16,-3 3-1 15,-1 2 0-15,-2 5 0 16,0 3 2-16,1 2-1 16,1-1 1-16,-1-2-2 0,3-1 3 15,5-1-1-15,-2-6-1 16,5 1 1-16,0 2-2 15,1 1 2-15,-1 0 2 16,3 4-4-16,0-1 2 0,0 0 0 16,2-2 0-16,3 2-1 15,2 1 1-15,5 1 0 16,0-2-3-16,0 1 3 16,0-3 0-16,9 1-1 15,1-8 0-15,-2-2 1 0,3-1-2 16,2-5 0-16,-1-3 1 15,3 1 1-15,1-2 0 16,0 1-2-16,0-1 1 16,6 1-1-16,-2 1 0 15,4 0 1-15,0 0 1 0,3-4 2 16,0 0-2 0,0-4 0-16,2-3 0 0,-2-4 2 15,1-5-2-15,0 0 0 16,1 0-1-16,2-5 2 15,-1-6 1-15,3 1 5 16,-3-3-5-16,-1 1-1 0,1-1 1 16,-1-1-2-16,-2-2-6 15,-3-4-81-15</inkml:trace>
  <inkml:trace contextRef="#ctx0" brushRef="#br0" timeOffset="32764.8545">21701 9915 105 0,'5'-8'6'16,"2"-2"-3"-16,3 2-1 15,2 1 0-15,2 1-1 16,2 4 0-16,3 2 1 15,2 0-2-15,0 6 0 0,0 6 0 16,1 4-2-16,0 2 4 16,1 1-4-16,-3 5 2 15,-2 2 2-15,1 3-2 16,-1 7 0-16,-1 1 1 16,-5 8-1-16,0 1 2 0,-4 2-3 15,-2 1 3-15,-3-3-2 16,-3 1 1-16,0-3-1 15,0 1 2-15,-5 3-2 16,-5 4 3-16,-4-1 0 16,-1 5-3-16,-2 0 3 0,-5 5-3 15,-1 0 0-15,-8 1 2 16,-1 2 0-16,-6-1 2 16,-3 1 4-16,-2-3 4 15,-4 1-3-15,-3-1-6 16,2-2 1-16,-1-2-5 0,1-3 1 15,-1-10-43-15</inkml:trace>
  <inkml:trace contextRef="#ctx0" brushRef="#br0" timeOffset="35905.558">21020 11447 123 0,'0'0'12'0,"0"0"3"16,0 0 0-16,0 0-8 15,4 0-9-15,1 0 3 16,4-3 7-16,4 0-5 0,2 1 0 15,6-2 1-15,4-3-3 16,4 1-1-16,8-4-2 16,9-3 3-16,3-5 3 15,1-1-1-15,4-1 1 16,-2-1 0-16,-4-1-3 0,-1 1 0 16,-2 0 0-16,-3 1 1 15,-1-1-1-15,-2 4-1 16,1-1 0-16,-4 6 1 15,-2 1-3-15,-3 1-36 16,-3 1-11-16,-4 1-12 16</inkml:trace>
  <inkml:trace contextRef="#ctx0" brushRef="#br0" timeOffset="40639.6881">19269 12061 36 0,'0'0'22'0,"0"-1"0"16,-1-3-3-16,-4 0-5 15,3 0-2-15,2 3-4 0,-1 1 7 16,-1-3-8-16,0 3-3 16,0-1-1-16,1 1-2 15,-1 0 1-15,0 0-2 16,0 0 0-16,-3 4 0 0,0 3 0 15,2 0 1-15,-5 4-1 16,4-1 1-16,1 1-1 16,-3 4 0-16,3 0 0 15,1 2 0-15,2-2 0 16,0 7-1-16,0-5 1 0,0 4 0 16,0-4 0-16,5-1 0 15,1 1-1-15,-1-5 1 16,5-5 0-16,-3 0-3 15,-1-4-1-15,0 1 4 16,1-4 5-16,1 0-3 16,-1 0 1-16,-4-7 1 0,2 0 1 15,0-5-1-15,2-3 4 16,-4-1-3-16,1-2-1 16,-4 0-2-16,0-1 1 15,0-1-1-15,0 2-1 0,-2 3 2 16,-6-2 1-16,3 5 5 15,-2-2-4-15,0 6-3 16,0-1-2-16,-1 2-3 16,1 2 4-16,-2 2 6 15,2 3-5-15,-2-2-1 16,2 2-1-16,1 0 1 0,3 0-2 16,1 0-1-16,2 0-17 15,0 2-7-15,0 0 8 16,5-1-2-16,4-1-5 15,4 0-8-15,-1-3-3 16</inkml:trace>
  <inkml:trace contextRef="#ctx0" brushRef="#br0" timeOffset="41311.5279">19896 11603 42 0,'0'-7'5'0,"0"-2"11"0,0 0-4 16,0 2-6-16,0 0-1 16,0-3-3-16,0 5 0 15,0 0 0-15,0 2 2 16,0-1 2-16,0 2 2 16,-2 0-1-16,-2 2 0 0,-1 0-1 15,-1 0-1-15,1 0-3 16,-2 0 0-16,0 4-1 15,0 0 1-15,-1 2-2 16,3 1 2-16,0 3-2 16,3 0 0-16,-2 1 0 0,3 3 0 15,1 1 0-15,0 3-1 16,5-3 0-16,4 5 0 16,4-4 1-16,1 4 0 15,-1-8 0-15,2 1-1 16,0-8-2-16,3-5 4 15,-2 0 1-15,2-1 1 0,-2-12 0 16,-2-2-3 0,3 2 7-16,-7-4-5 0,2 1-1 15,-4 0 1-15,-2 0-2 16,-5 0 3-16,-1 3-1 16,0-2 5-16,0 4 3 0,-8-1-3 15,-4-1-1-15,-2 0-4 16,-2 2 1-16,-2 4-1 15,0 4-2-15,1 3 3 16,-2 0-3-16,1 7 2 16,4 7-3-16,2 0-18 15,2 3-8-15,3-3-7 0,4-1-24 16</inkml:trace>
  <inkml:trace contextRef="#ctx0" brushRef="#br0" timeOffset="43483.2462">19086 12044 64 0,'5'0'-2'16,"1"-1"6"-16,-1-1-4 16,0-3 1-16,5 1 0 15,-3-5 2-15,1 2 0 16,2-1-1-16,0-2 1 0,4 0 1 15,1-2-1-15,-1 0 0 16,1-5-2-16,2 3 0 16,3-4 0-16,-4 2 1 15,4-4 0-15,4-1-1 16,-1-2 1-16,0-2 1 16,4-2 0-16,4-3 2 15,-1-1-2-15,2 0-1 0,2 0 1 16,3-1-1-16,-3 1 1 15,0 1-1-15,0-2-2 16,0 4 1-16,-2-3 0 16,1 2-1-16,1 1 1 15,0 1 0-15,-5 0-1 0,1 3 1 16,-3-3-1-16,0 5 19 16,-1 1-22-16,-3-1 9 15,-2 1-2-15,1 1-3 16,-4 5 0-16,-2-2-1 0,-1 3 1 15,-3 3-1-15,-3 4 0 16,-1-2 0-16,-2 2 2 16,-2 4-2-16,-1-1 2 15,-3 1 4-15,0-1 10 16,0-2-3-16,0 3-3 16,0-4-4-16,-3 2-2 0,-4-5-1 15,-3 3-2-15,2-1 1 16,-1-2 2-16,-2 1 21 15,2 1-19-15,-3 1-5 16,-1-4 0-16,-1 2 0 16,-1 0 1-16,1-2-2 0,-5 3 0 15,6-2 0-15,-4 3 0 16,1 0 1-16,0 3-1 16,2 1 2-16,1 2-2 15,0 1 1-15,1 0 0 16,-3 0-1-16,3 0 0 0,-1 0 0 15,1 0 1-15,-3 0-1 16,3 1 1-16,-2 1-1 16,-1 2 0-16,1 1 1 15,-3 2-1-15,2 4-1 16,-2-1 2-16,2 3-1 0,-4-1 0 16,3 1-1-16,0-2 2 15,-1-1-1-15,2 1 0 16,0-2 0-16,-3 4-7 15,-3-1 9-15,0 4-2 16,1-2 0-16,-4 6 0 16,4 1 0-16,2 1-2 0,-2 3 4 15,5 2-4-15,-2 3 2 16,3-2 0-16,-1 4 0 16,1 2 0-16,1-4 0 15,3-1 0-15,1-2 0 0,-2-4-1 16,0-2 2-16,4 1-1 15,-2 0-1-15,0-3 2 16,0 0-1-16,1-1 0 16,-2-1 0-16,3-2 0 15,-2 0 0-15,1-3 0 0,1 3 0 16,-1-3 0 0,-1 2 0-16,-1 0 2 0,-2 3-2 15,0-1 0-15,-5 7 0 16,3 2 0-16,-6 4-2 15,0 1 2-15,1 2-3 16,-1-1 1-16,3-5 1 16,5 0 0-16,0-2-9 0,4 1 3 15,-1-4 7-15,4 3 0 16,0 1 0-16,2 1 0 16,-1 3-15-16,0-1-20 15,2 1-20-15,0-3-26 0</inkml:trace>
  <inkml:trace contextRef="#ctx0" brushRef="#br0" timeOffset="44748.9338">19042 12218 45 0,'4'-9'9'0,"0"-3"0"16,3-3-1-16,2 3-2 15,1-6-2-15,2 4-1 0,-2-1-1 16,3 3-2-16,0-1 1 16,-5 3-1-16,2 5 0 15,-5 4-2-15,-3 1-8 16,-2 0-65-16</inkml:trace>
  <inkml:trace contextRef="#ctx0" brushRef="#br0" timeOffset="45030.1559">18926 12268 60 0,'-4'0'4'16,"1"0"18"-16,3-2-2 16,0-7-8-16,0-4-7 15,7-2-2-15,9-7-2 0,4-5-1 16,7-5-2-16,4-6 10 16,5-4-5-16,5-1 1 15,0 3-3-15,0-4 0 16,-1 7 2-16,-5 1-3 15,1 3 0-15,-2 2 1 0,-1 3-9 16,-6 1-31-16</inkml:trace>
  <inkml:trace contextRef="#ctx0" brushRef="#br0" timeOffset="52936.0837">23335 6785 4 0,'0'-4'2'0,"0"2"-1"16,0 1 0-16,0-1-1 15,0 0 2-15,0 2 1 0,-2-2 1 16,0 1 2-16,2-2-3 15,0 2 4-15,0-2 3 16,0 1 6-16,0-2-5 16,0-1 0-16,2 3-1 15,1-3-2-15,3 1-4 0,2 2-2 16,4 0 0-16,2-3-4 16,1 1 6-16,4 1-4 15,3-2 1-15,1 1 0 16,3-3 0-16,5 3-1 15,6-3 0-15,0 0 1 16,4-1-2-16,1 0 5 0,-1 0-2 16,2 2 0-16,-1-2 1 15,-5 4-3-15,-3 1 1 16,0 0-1-16,-5 1 1 16,-2-1 0-16,-4 2 0 15,0-5-1-15,-3 2 0 16,0-2 1-16,1 2 0 0,-2 1 2 15,-1 0-3-15,-1 0 1 16,-2 1 1-16,-3 2 0 16,-1 0 0-16,-5 0-2 0,-4 0-9 15,-2 0-25-15</inkml:trace>
  <inkml:trace contextRef="#ctx0" brushRef="#br0" timeOffset="53592.3001">25401 6494 81 0,'-5'0'3'16,"4"0"5"-16,1-4 12 16,0-1-3-16,6 0-7 15,10-2-6-15,6 0-2 0,3-2-1 16,8 0 1-1,-1-1 0-15,5-1-2 0,3-2 2 16,2 1-1-16,-2-1-1 16,0 1 1-16,-2 1 0 15,-2-2-1-15,-4 5 1 16,2 1 0-16,-3 1-1 0,-4 1-1 16,-4-1-22-16</inkml:trace>
  <inkml:trace contextRef="#ctx0" brushRef="#br0" timeOffset="54201.6312">27397 6475 29 0,'-15'0'11'0,"3"0"5"16,2 0 6-16,3 0 2 16,0 0-2-16,5-2-2 15,2 0 1-15,0-5-3 16,4 3-10-16,12-3-8 15,2-2 3-15,7-1-2 0,4 1-1 16,0-2 0-16,3-1 7 16,-1 2-11-16,1 0-5 15,-3 1-17-15,-2 2 2 16,-5-2-48-16</inkml:trace>
  <inkml:trace contextRef="#ctx0" brushRef="#br0" timeOffset="60201.4117">7502 7004 87 0,'4'0'12'0,"1"0"-19"16,2 0 9-16,2 0-8 16,2 0 7-16,-1 0-11 15,-1 0 3-15,3 0 8 16,-4 0 0-16,3 0-1 15,0 0 2-15,0 0 5 0,2 0 0 16,1 0 2-16,-2 0-1 16,3 0-3-16,2 0-2 15,1 0-1-15,2 0-1 16,0 0 0-16,0 0-5 16</inkml:trace>
  <inkml:trace contextRef="#ctx0" brushRef="#br0" timeOffset="67560.2506">6400 9375 49 0,'8'-22'71'0,"3"3"-58"15,0-1 5-15,1 2-3 16,0 3-9-16,-2 0-4 15,2 1-1-15,-4 5-1 0,-3-2-4 16,-1 4 0-16,-1 0 3 16,-3 3 1-16,2 1 9 15,-2 2 6-15,0-2 1 16,0 2-12-16,0 1-3 16,0 0 7-16,0 0 4 0,0 0-7 15,0 0-6-15,0 0 1 16,2 0 1-16,3 0 1 15,-1 0 1-15,3 0-1 16,2 0 1-16,2 0 4 16,0 1-2-16,3 3 1 15,4 1-5-15,-2 1 3 0,7 1-3 16,-1 0 1-16,-1 0-1 16,5-2 0-16,-3 1 0 15,4 1 1-15,0-2 2 16,2 1 0-16,2 1 3 0,3-2 0 15,1 0 0-15,1 0-1 16,2 2 0-16,3 2-1 16,0-1-3-16,4 3-1 15,-1-1-1-15,0 1 4 16,3 2-15-16,1-1 28 16,3-3-15-16,1 1-1 0,3 1-1 15,3-2-1-15,3-2 2 16,3 0-1-16,3 1 1 15,3-4-1-15,0 0-2 16,0 0 5-16,2-2 0 16,1 1-2-16,3-1 0 0,-2 0 0 15,2-2 0-15,4 0 0 16,1 0-1-16,-3 0 1 16,0 0-1-16,-3-2 1 15,-3-2-1-15,0 1 0 16,-6-1 3-16,2-1-6 0,-1 4 5 15,-3-3-4-15,2 4 4 16,-5-2-2-16,-1 0 0 16,-4 0 1-16,-2 2-2 15,-5-3 2-15,-3 0 0 16,-5 2 2-16,1-1 3 0,-6 1 2 16,-2-1-5-16,-2 0-1 15,-1 1 0-15,-6 1-1 16,-2 0 0-16,-5 0-1 15,-2 0 0-15,-3 6 0 16,-6 3-1-16,-3 1-22 16,-4 0-23-16,-6 5 9 0,-12-2-2 15,-7 0-24-15,-7-6-55 16</inkml:trace>
  <inkml:trace contextRef="#ctx0" brushRef="#br0" timeOffset="70622.6065">30970 15384 259 0,'5'0'14'15,"-3"0"15"-15,2 0-22 0,-3-1-1 16,1-3 3-16,1 0 0 16,1 1 3-16,1-1 2 15,3-1-3-15,1 1-4 16,3-1-6-16,3 0 1 15,2 1-3-15,3-2 3 16,2 0-3-16,-1 0 3 0,1-3 0 16,1-1-1-16,-1-3 0 15,3 2 0-15,0-5 3 16,2 2-2-16,2-4 1 16,1-2-3-16,1 1 0 15,-1-4 1-15,3-4 1 0,-3 0-3 16,1-2 2-16,1-3 1 15,2 2-2-15,-2-2 0 16,2-2 1-16,1-2-1 16,-1 1 0-16,-1-6 0 15,1-2-1-15,-7-3 1 0,3-2 0 16,-3-4-2-16,-2-2 4 16,-4 1-4-16,0-4 4 15,-2-2-4-15,-1-2 4 16,-1 1 0-16,2-3 0 15,-1-3 4-15,3 0 3 16,1 0 0-16,-2-2-4 0,-1-1 2 16,-1-3-3-16,4 1-2 15,-4 0 0-15,-2-1-1 16,-2 3 0-16,-1-3-1 16,-2 0 1-16,-2 2-1 15,-4-1-1-15,1 5 3 0,-4-2-4 16,-1 0 3-16,-1 2-2 15,0-2-2-15,0 4 11 16,-5 0-11-16,-4 3 2 16,0 0 4-16,2 4-1 15,-6 2-1-15,1 0-2 0,-2 1 0 16,2 3 0-16,-3 1 2 16,-2 0-2-16,1 3 3 15,-2 1-3-15,0 1 1 16,-3 5-1-16,-1 0-2 15,-2 1 2-15,-1 6-1 16,-4-2 1-16,1 4-2 0,0 3 2 16,-1 1 0-16,0 2 1 15,0 0 1-15,0 2-2 16,2 0 1-16,0 0 0 16,2 2-1-16,0-3-2 15,2 6 1-15,-1-3 2 0,3 4 0 16,0-2 0-16,-1 1 0 15,0 3-1-15,0-2 1 16,1-1-3-16,1 6 4 16,3-4 1-16,-1 4-2 15,3-3 1-15,2 3 0 0,5-3-1 16,1 3 1-16,2-1 1 16,0-1-1-16,3 0 0 15,-1 2 0-15,1-4-1 16,2-1 1-16,-2 0-1 15,1-1 1-15,1-2 1 16,0 2 0-16,0-2-1 0,0 3 1 16,5-1 0-16,4 2-2 15,2 0-2-15,1 1 1 16,5 1 5-16,-2 0-3 16,4 1 0-16,-4 1-1 0,6-1 2 15,-3 3-2-15,1-1 0 16,3 0-3-16,0 4 3 15,0-4 1-15,4 3-1 16,-4 1 1-16,-1-3-1 16,4 1 3-16,-5 1-5 0,2-7 2 15,-5 3 0-15,1-3 2 16,-2 2-2-16,1-2 0 16,-3-3 0-16,0 1 1 15,-1-3-1-15,0 2 1 16,-1-4 0-16,3 1 0 0,-5 0-1 15,2-1 0-15,2-1-1 16,-4 0 1-16,0 0-1 16,0-4 3-16,-1 2-2 15,0-2-1-15,0-3 2 16,0-2-2-16,-2 0 2 16,2-4-1-16,-2 1-2 0,0-1 3 15,-3 1 0-15,1-3-2 16,-1 0 1-16,-1-4 0 15,1 0 1-15,-2-2-3 16,2-4 0-16,-3-4 2 16,-1 2 0-16,0-3 0 0,0 1 0 15,0-2 0-15,0-1 0 16,0 0 0-16,0-1-2 16,-1 1 1-16,-3 1 0 15,-4-3 2-15,3 2 0 0,0-4-1 16,-2 1 2-16,2-5-2 15,-5 3 0-15,3 0 0 16,-2-4 0-16,1 2 1 16,-2 2-1-16,0-3-1 15,-4 1 1-15,1 1-2 16,-6-2 2-16,2 3 0 16,-5-1-1-16,2-1 2 0,-3-1-1 15,0 1 0-15,-1-1-1 16,0 0 2-16,4 3-3 15,-2 0-7-15,-2 1-2 16,3 0 2-16,0 0-4 16,-1 0 6-16,0-1 1 0,1-3 5 15,1-1 1-15,0 0 0 16,2 0 2-16,0-3-2 16,2 3 0-16,0 0 0 15,0 0 1-15,1-1-1 0,1 0-2 16,-2 1 2-16,3-1-1 15,0 1 1-15,1-1 1 16,0 2-2-16,1-2 2 16,0 3-2-16,1 1 2 15,-3 0 0-15,2 3-1 16,-2 2 1-16,6 1 0 0,-2 2 1 16,1 2 0-16,-4 1 1 15,4-3-1-15,-1 9 1 16,-1-1-3-16,1 6 0 15,-1-1 0-15,-1 5 0 16,2-2 0-16,-1 2 0 0,-2 2 0 16,-2-1 0-16,1 2 0 15,-1 3-2-15,-1 2 2 16,-4 3 0-16,-3 0-1 16,-5 4 0-16,-5 8-2 0,-11 1-1 15,-11 2-29-15,-7-3-38 16,-3-15-61-16</inkml:trace>
  <inkml:trace contextRef="#ctx0" brushRef="#br0" timeOffset="72372.7956">23566 15966 229 0,'3'0'38'15,"1"0"-30"-15,0-5-1 16,2 3-7-16,0-2 2 16,7 3 3-16,0 1-3 15,1 0-1-15,1 0 0 0,4 0 1 16,1 0 0-16,3 0-1 16,3 0-2-16,6 2-6 15,2 3 8-15,2 0-2 16,8-3 2-16,2-1-5 15,5 2 6-15,3-3-5 16,4 1 7-16,3-1-2 0,3 0-5 16,4 0 11-16,0 0-8 15,1 0 0-15,6 0 0 16,3 0 0-16,2 0-6 16,5-1 12-16,3-3-6 0,5 0 0 15,2 1-2-15,-3-3-1 16,3 2-5-16,0-3 8 15,0 2 0-15,0-2-1 16,0 1 4-16,2 2-4 16,-4-4 3-16,2 1-2 0,2 0 1 15,0 1 0-15,3-2 0 16,-1 0-4-16,5 2 6 16,0 0 0-16,-1-1 1 15,-1 2 1-15,-2-3 2 16,2 3-3-16,-7-2 2 15,2 2 0-15,-2-1-1 16,-2 2-3-16,-3 1 1 0,-4-1-2 16,-2 1 2-16,-1-1-3 15,-4-1 3-15,-5-1 6 16,-3 3-1-16,-6-2 7 0,-6 1-8 16,-5 4 1-16,-7 0-5 15,-8 0-2-15,-12 12-2 16,-14 5-16-16,-19-10-103 15</inkml:trace>
  <inkml:trace contextRef="#ctx0" brushRef="#br0" timeOffset="75575.7883">31447 15027 180 0,'-10'0'2'0,"-2"0"0"16,5-1-2-16,1-1 0 16,-3 0 0-16,-1 2-10 15,1 0-11-15,-1 0-4 16,2 0-54-16</inkml:trace>
  <inkml:trace contextRef="#ctx0" brushRef="#br0" timeOffset="77497.551">30816 15515 217 0,'0'0'20'0,"0"-10"11"0,3 4-2 16,1-4-19-16,-1 2 3 16,2-3-1-16,1-2-8 15,1 3 0-15,0-3-2 16,2-1-2-16,0-2-2 0,2 0-12 15,0-2-13-15,-1-2 6 16,2-1 7-16,-2 0 7 16,-1-1 7-16,-1-3 1 15,-1-2 0-15,-1-3 4 16,0-4-2-16,-1-2 0 16,-1-1 6-16,0-4 2 15,-1-4 0-15,-1-1-6 0,-2-6 3 16,2-3-5-16,0-5-3 15,-2-5-1-15,0-6-5 16,0-5-3-16,0-5 7 16,-6-3 0-16,-3-7 0 0,-2-5 4 15,3-8-1-15,-4-3 11 16,3-7-7-16,1-7-3 16,3-4-2-16,1-5 4 15,4-3 0-15,0-5 2 16,0-3 10-16,0-2 8 0,7-5-4 15,0-2-6-15,3-1-6 16,-2-3-3-16,1 1-1 16,-2-8-3-16,2 3 1 15,0-1-3-15,0 0 0 16,0 4-10-16,0-6-3 0,-2 4-6 16,0-1-15-16,-2 4-1 15,-1-4-1-15,-2 1 10 16,-2 0 13-16,0 2 11 15,0 3 11-15,0 2 1 16,-4 1 3-16,-1 3-7 16,-2 4-1-16,2 2 0 0,-2 3-3 15,1 0 4-15,-3 4 7 16,4 2 2-16,-4 2 0 16,1 8-10-16,1 2-1 15,0 4-3-15,2 5 0 16,0 1-1-16,-3 9 0 0,3 0 2 15,1 6-2-15,-1 3 3 16,2 7-2-16,1 6 0 16,-2 3 3-16,0 7-1 15,0 4-2-15,-1 6 1 16,2 7-2-16,-3 1 1 0,1 9 0 16,-4 7-2-16,-2 4-13 15,2 5-29-15,-5 5-6 16,1 4-12-16,-3 3-49 15</inkml:trace>
  <inkml:trace contextRef="#ctx0" brushRef="#br0" timeOffset="77981.8699">30490 7197 201 0,'-18'30'12'0,"2"-5"-2"16,4 0 31-16,-1-3-15 16,6-3-6-16,2-4 5 15,1-5-11-15,4-4-5 16,-1-3 1-16,1-1 1 0,0-2 14 16,0 0 0-16,0 0-9 15,5-7-8-15,3-7-10 16,3-6 2-16,2-5 4 15,1-6-2-15,3-1 0 0,-2-3-1 16,5-1-1-16,0-5 0 16,1 4-1-16,3-3-6 15,1 3 1-15,-1-1 3 16,0 5 2-16,-2 2 0 16,0 6 2-16,-5 0-5 0,0 6 5 15,-5 2 0-15,1 5-1 16,-2 3-4-16,-3 2-10 15,4 5 12-15,0 2-8 16,6 0 14-16,3 7-3 16,11 6 0-16,10 12-1 15,10 7 3-15,9 7-3 0,8 8 0 16,-1 6 0-16,0 6 0 16,-5 0-29-16,-6 0-41 15,-10-6-76-15</inkml:trace>
  <inkml:trace contextRef="#ctx0" brushRef="#br0" timeOffset="79200.5213">30436 15611 179 0,'-2'0'16'0,"-6"0"15"16,4-2-12-16,-1-3-9 15,2 3-1-15,-2-1 4 16,3 1 7-16,-1-2 10 0,3 2-13 16,0 0-6-16,0 2-1 15,0-2-1-15,5-1-10 16,10 1 1-16,2-1-3 16,5-1 9-16,7 2 0 15,7-1-4-15,1 1-1 16,5 0 1-16,-1 2-2 0,5 0 1 15,-4 0-4-15,-1 0 0 16,1 0 5-16,-1 0 1 16,-2 0-8-16,2 0 7 15,-4 0-2-15,-1 0 5 0,-4 0-10 16,-1 0 6-16,-6 0 0 16,-8 0-2-16,-4 0 1 15,-4 0 1-15,-7 0-1 16,0 0-1-16,-2 0-2 15,0 0 3-15,0 0-1 16,0 0-3-16,-4 0 1 0,-3 4-18 16,-6 1-21-16,-4 1-2 15,-3 2-14-15,-8-2-5 16,-2-1-76-16</inkml:trace>
  <inkml:trace contextRef="#ctx0" brushRef="#br0" timeOffset="79372.387">30529 15687 168 0,'0'0'26'0,"7"-3"-13"15,8 0-11-15,5-3-13 16,3-1-20-16,6 1-34 15</inkml:trace>
  <inkml:trace contextRef="#ctx0" brushRef="#br0" timeOffset="79825.5264">31512 15321 368 0,'2'-10'12'0,"-1"-1"17"16,1 6-2-16,0 1-5 15,-1 2-6-15,2 2-5 0,-3 0-9 16,4 0-5-16,-1 11 0 15,1 5 2-15,-1 11-1 16,2 3 3-16,1 10-2 16,0 1 0-16,-3 4-19 0,2-3-11 15,2-4-24-15,0-8-35 16,5-10-12-16,2-10-61 16</inkml:trace>
  <inkml:trace contextRef="#ctx0" brushRef="#br0" timeOffset="80247.3304">31788 15545 227 0,'0'9'50'15,"6"-2"-53"-15,0 2 3 16,-1 2 0-16,2 1 0 15,3-1 0-15,-2-3 5 16,-1-2 0-16,0-1-5 16,-2-3 0-16,-3 0-2 0,2-2 6 15,-1 0-2-15,0 0 7 16,0-4-5-16,4-3-1 16,2-4-2-16,2-3 4 15,2 0 0-15,2-4-2 16,2 6 2-16,-2-3 0 0,-1 6 0 15,-2 4 5-15,-3 2 2 16,-2 3 1-16,0 0-7 16,-1 5-9-16,-1 7 3 15,-3 3-1-15,4 0 2 16,-3 2 2-16,2-1-2 16,6-4 0-16,-1-3-8 0,0-3-12 15,4-5-4-15,1-1-37 16,-1-1-51-16,2-10-25 15</inkml:trace>
  <inkml:trace contextRef="#ctx0" brushRef="#br0" timeOffset="80794.1697">32219 15522 79 0,'15'-13'80'15,"-6"3"-43"-15,-2 4 34 16,-5 2-17-16,1 4-22 16,1 0-26-16,-2 6-6 15,5 4-1-15,0 5 1 16,2 1 1-16,-1 2 0 0,1 1 0 15,1 1 1-15,-1-4-2 16,2 0-2-16,-1-4 2 16,2 1-1-16,-2-6-1 15,1-3 0-15,-3-3 2 16,0-1 0-16,1 0 1 0,-2 0 2 16,0-1-2-16,-1-6 3 15,-1 0 3-15,1-1 8 16,-3 3-5-16,-1 0-2 15,0 1-5-15,-2 2 0 0,1 2-2 16,1 0-5-16,-2 8-14 16,2 4 17-16,-2 2 0 15,1 2 3-15,-1 0-2 16,3-3 3-16,-3-1-3 16,0-4 0-16,0-5 0 15,0-3-11-15,-4 0 21 16,-7-11-1-16,-1-9-11 0,-4-1-1 15,0-5 3-15,3-5 0 16,1 1 1-16,6-4 6 16,6 0-1-16,0-2-4 15,9 3 0-15,7 2-3 16,4 4-2-16,5 6 3 0,-1 5-2 16,-2 7 3-16,-2 7 4 15,-5 2-4-15,-8 2-1 16,-5 11-6-16,-4 2 0 15,-16 3 1-15,-9 2 6 16,-7 1 4-16,-4-4-2 0,-1-3-2 16,5-9-29-16,5-5-116 15</inkml:trace>
  <inkml:trace contextRef="#ctx0" brushRef="#br0" timeOffset="81731.6014">32367 13206 67 0,'5'-12'27'0,"2"0"-19"15,-4-6 6-15,2 0-7 16,-3 0-3-16,-2-3-3 16,0 1-5-16,0 2-17 15,0 0-12-15,0 2-16 16</inkml:trace>
  <inkml:trace contextRef="#ctx0" brushRef="#br0" timeOffset="82434.6622">31995 12651 192 0,'-2'-16'6'15,"2"-3"4"-15,0 1 13 16,0-1-4-16,0 1-7 15,0 1 1-15,0 3-1 0,2 5-1 16,-2 2 3-16,0 0-6 16,0 4 2-16,0 1-1 15,0 0-5-15,0 2-1 16,2 0-2-16,-2 2-5 16,3 10 0-16,3 4 5 15,-1 8-2-15,1 1 1 0,1 7 1 16,0 1-2-16,0 1 1 15,1-1 0-15,-1-1 1 16,0-2-2-16,-2-3 2 16,0-2-1-16,-1-5 1 0,0-5-2 15,0 0 0-15,-3-3 3 16,1-3-2-16,0-2 0 16,-1 0 1-16,-1-2-1 15,0-1-3-15,4 0 3 16,-1-2-9-16,1-2 0 15,-2 0 16-15,1 0 1 0,2-2 0 16,-4-4-2-16,3-3-3 16,-4 4-3-16,2-2-9 15,-2 0-59-15,1-4-57 16</inkml:trace>
  <inkml:trace contextRef="#ctx0" brushRef="#br0" timeOffset="82684.6528">32313 12543 389 0,'5'-13'7'0,"-2"2"7"16,4 4 0-16,-2 7-8 15,0 0-3-15,2 7-3 16,3 13 0-16,-2 7-3 0,1 8 0 15,0 7 5-15,-1 8-2 16,-1 1 0-16,1 3-4 16,1-2-25-16,1-4-24 15,-5-11-37-15,0-8-30 16</inkml:trace>
  <inkml:trace contextRef="#ctx0" brushRef="#br0" timeOffset="82887.7673">32204 12839 393 0,'-2'-22'-1'15,"2"-1"10"-15,3 0 5 16,17 3-6-16,5 2-10 16,11 1-5-16,4-1-1 15,4 2-20-15,7-2 5 16,-3 0-30-16,-1-3-23 0,-10-1 7 15,-1-4-42-15</inkml:trace>
  <inkml:trace contextRef="#ctx0" brushRef="#br0" timeOffset="83028.382">32690 12448 206 0,'11'-18'51'0,"-6"4"30"16,4 3-35-16,-4 6-9 0,5 5-15 16,-2 0-17-16,9 17-4 15,-3 14-2-15,3 12-2 16,2 12 4-16,-4 13-1 15,-1 11 1-15,-4 1-2 16,-2-2-41-16,-3-14-67 0</inkml:trace>
  <inkml:trace contextRef="#ctx0" brushRef="#br0" timeOffset="83778.3642">31864 10161 200 0,'7'12'188'0,"0"3"-190"16,2 7-2-16,2 10 3 15,3 4 1-15,1 3-1 16,1 2 2-16,-1-3 0 15,-1-5-1-15,-4-6 2 0,-2 0-27 16,-3-11-49-16,-5-5-24 16</inkml:trace>
  <inkml:trace contextRef="#ctx0" brushRef="#br0" timeOffset="84153.2997">31883 10274 338 0,'0'-25'6'0,"0"2"14"15,12-4-3-15,3 6-12 16,6 3-4-16,2 0-2 16,3 2 3-16,1 1-2 15,0 1-30-15,-5 3-18 16,-4-1 13-16,-5 3 28 0,-5 0 13 15,-2 0 12-15,-5 4 30 16,4 0-22-16,-5 3-4 16,2 0-4-16,-1 2-9 15,3 0-11-15,-1 9-2 16,4 10 4-16,2 5-2 0,2 6 2 16,0 6-1-16,1 5 2 15,3 2-1-15,-5 0 1 16,3-3-1-16,0 0-1 15,-5-6-15-15,0-8-40 16,-8-6-72-16</inkml:trace>
  <inkml:trace contextRef="#ctx0" brushRef="#br0" timeOffset="84543.897">32027 10301 222 0,'2'-25'90'0,"9"-4"-87"16,2 0-4-16,2 1-1 16,0-1-9-16,3 3-32 15,-3-3-9-15,-2 1 13 16,-1-3 4-16,-5 1 9 0,-2 2 29 16,-1 1 14-16,-1 0 11 15,-1 2 12-15,3 0 16 16,-2 5 1-16,2 2-23 15,-2 4-12-15,4 2-5 16,0 4-4-16,6 7-8 0,1 1-7 16,3 5 5-16,-1 13-3 15,2 9-2-15,-4 8 1 16,-3 7-1-16,-2 0 1 16,-6 1 2-16,1-4-1 15,-2-6 2-15,-2-6-2 0,1-8 1 16,1-5-1-16,3-7 1 15,9-1-1-15,6-6 4 16,14 0 3-16,14-2-13 16,13-12 2-16,8-8-139 15</inkml:trace>
  <inkml:trace contextRef="#ctx0" brushRef="#br0" timeOffset="85106.3517">31417 7921 354 0,'10'-7'5'0,"3"3"-5"16,-1 4 1-16,3 8-4 16,3 16 1-16,4 8 1 0,1 6 0 15,1 3-1-15,-3 4 4 16,0-3-2-16,-5-6-2 16,1-8-10-16,-7-6-28 15,3-12-43-15,-2-7 17 16</inkml:trace>
  <inkml:trace contextRef="#ctx0" brushRef="#br0" timeOffset="85340.7144">31848 7839 267 0,'7'-36'31'0,"-1"7"-17"0,-4 1 10 15,3 7 8-15,-5 5-3 16,2 5-3-16,-1 4-9 15,3 7-10-15,-1 0-8 16,2 16-6-16,3 9 6 16,3 9 2-16,1 7-1 15,3 5 0-15,2 4-6 0,3 0-25 16,-1-3-7-16,-5-7-38 16,-6-11-14-16,-8-8-31 15</inkml:trace>
  <inkml:trace contextRef="#ctx0" brushRef="#br0" timeOffset="85512.5762">31632 8050 276 0,'-20'-15'74'0,"4"-3"-53"16,8 1 19-16,0 2-14 16,4 4-5-16,4-3-9 0,0 2-1 15,8-3-11-15,11 2-5 16,12-4-11-16,11 6-29 15,8-6-25-15,5-4-84 16</inkml:trace>
  <inkml:trace contextRef="#ctx0" brushRef="#br0" timeOffset="85887.5417">32158 7638 413 0,'13'-18'-15'0,"0"-1"25"15,0-1 3-15,4 7-5 0,0 2-1 16,-2 3-5-16,-2 4 2 16,-2 2-2-16,-2 2-2 15,-4 2-3-15,-3 7-1 16,-2 1-4-16,0 5 0 16,-11 2-1-16,-3 0 4 0,-1 1 0 15,3 1-1-15,1 1-8 16,7 1 0-16,4 1-5 15,4 1 2-15,11 2-12 16,0 0 21-16,2-2 6 0,-1 0 1 16,-5-3 6-16,-2-2-5 15,-8-5-4-15,-1 0 2 16,0-5 1-16,-8 2 15 16,-9-3 3-16,-6 2 1 15,-10-3-6-15,-2 4-6 16,-6-2-5-16,-7 0 0 15,0-4-15-15,0-4-77 0,0-9-97 16</inkml:trace>
  <inkml:trace contextRef="#ctx0" brushRef="#br0" timeOffset="86699.9865">31147 5490 161 0,'-17'20'-4'0,"-2"2"5"16,7 7 0-16,-1 9 2 0,6 1-3 15,5 5 1-15,2-1 1 16,9 0 1-16,9-4 0 16,6-5 4-16,3-5-6 15,2-8 3-15,-1-7-3 16,-1-4-3-16,-2-5 15 0,2-5 5 15,0 0 6-15,4-9 3 16,-1-5-4-16,-3-4 13 16,0-9-20-16,-4-5-2 15,-5-6 3-15,-7-6-5 16,-5-4-1-16,-6-4-13 16,0-1 4-16,-13 6-4 0,-9 2 0 15,-7 5 2-15,-7 9 8 16,-5 4-8-16,0 8 0 15,-4 8-1-15,8 4-2 16,-1 7 0-16,4 5-24 16,4 11-30-16,-1 11-13 15,4 7 18-15,3 7 0 16,6 2-54-16</inkml:trace>
  <inkml:trace contextRef="#ctx0" brushRef="#br0" timeOffset="87449.9313">31503 5379 380 0,'4'-11'-19'15,"-1"1"23"-15,1 5 0 0,2 5 0 16,2 0-12-16,3 7 13 16,4 6-7-16,2 6 3 15,5 2-5-15,2 2 5 16,0-3-1-16,3-1 3 0,-3-4-3 15,-1-5 0-15,-1-6-6 16,-3-4-1-16,-2 0-2 16,-2-4 9-16,-1-6-17 15,-6-6-8-15,-1-2 4 16,-3-2 7-16,-4-1 8 16,0-2 24-16,0-2 24 0,0 4-39 15,0 3 5-15,0 3 17 16,0 6 6-16,1 4-7 15,1 5-13-15,2 0-16 16,2 5-5-16,1 8 12 16,3 5-3-16,3 0 1 0,1-1 0 15,6 1-6-15,-1-6-10 16,2-4 3-16,0-6-5 16,-3-2 4-16,0-2-24 15,-4-11-19-15,-3-6 24 0,-4-3 11 16,-3-4-3-16,-4-3 20 15,0-3 5-15,0-3 5 16,-9 1-1-16,2-6-1 16,-4 3-1-16,2-3 12 15,2 7-1-15,-1 1 3 16,1 7 36-16,6 7-15 0,1 5-8 16,0 10-5-16,0 3-13 15,0 3-21-15,1 15-7 16,6 11 13-16,3 8-1 15,4 8 6-15,2 8 3 16,5 1-2-16,5 2-1 16,1-6-7-16,2-4 12 15,-1-9-7-15,-1-9-27 0,-1-10-17 16,-11-13-40-16,2-5-50 16</inkml:trace>
  <inkml:trace contextRef="#ctx0" brushRef="#br0" timeOffset="88012.3948">31965 5167 333 0,'5'-11'-26'16,"13"1"31"-16,5-1-14 15,4 4-6-15,3 0-9 16,3 2 2-16,-3-1 6 15,-4 2 1-15,-3 2-2 16,-7 1 8-16,-3 0 12 16,-4-2 5-16,-4 3 6 0,3 0 8 15,-3 3-16-15,4 9-2 16,-1 9 3-16,5 5 1 16,1 16 5-16,5 7 12 0,-2 3-20 15,3 2-3-15,-1-2 1 16,-4-8-2-16,-4-5 2 15,-2-14-3-15,-3-8 1 16,-5-9-6-16,-1-8-16 16,-1 0 34-16,-8-12 5 15,-6-8-50-15,-2-9-46 0,-3-4 56 16,1-3 13-16,4-7 6 16,0 1 4-16,8-1 1 15,3 4 1-15,4 1 12 16,0 9 3-16,11 6-4 15,0 8 7-15,-1 3-12 0,1 7-8 16,-1 4-1-16,0-1 1 16,-1 4 0-16,-1 7-3 15,-1 7 4-15,-2 2 0 16,0-2 1-16,-3 5-4 16,-1-3 5-16,-1-3-4 0,0-2 2 15,0-4-12-15,0-4-21 16,0-5 8-16,0 0 13 15,4 0 10-15,4-9-50 16</inkml:trace>
  <inkml:trace contextRef="#ctx0" brushRef="#br0" timeOffset="88137.395">32509 5178 192 0,'10'-2'16'16,"1"2"21"-16,-1 0-35 15,2 0-2-15,3 0 1 16,4-2-7-16,1-2-18 15,1-6-32-15,1-1-79 0</inkml:trace>
  <inkml:trace contextRef="#ctx0" brushRef="#br0" timeOffset="88340.4954">32726 4814 350 0,'-11'-11'4'15,"4"6"14"-15,2 5 0 16,3 4-24-16,0 14 1 16,0 6-1-16,2 11 7 0,6 3-1 15,8 9 0-15,6-1 4 16,2 0-22-16,0-4-36 16,-2-9-54-16,-3-12-90 15</inkml:trace>
  <inkml:trace contextRef="#ctx0" brushRef="#br0" timeOffset="88496.7347">32636 4955 396 0,'-3'-23'-2'0,"3"0"30"16,7-1-7-16,15 6-11 0,6 3-13 15,13 4 1-15,4 0-31 16,7 2-51-16,4 0-119 15</inkml:trace>
  <inkml:trace contextRef="#ctx0" brushRef="#br0" timeOffset="94637.4223">6537 9444 145 0,'8'-6'9'0,"1"-6"11"16,1 4-7-16,7-3 13 16,-1 0-18-16,4 3 2 15,-3-2-3-15,3 1-2 16,2 0 0-16,-1-1 4 0,4 0 2 16,2 2-5-16,2 1 1 15,3-2-3-15,1 3 1 16,2 0-2-16,2 2 1 15,-1 0-2-15,1 1 0 16,3 0-1-16,3 3-1 16,0 0 1-16,4 0-2 0,-1 0 2 15,3 0-1-15,-1 0 0 16,5 6 0-16,-1-2 0 16,1 0 0-16,3 2 0 15,3-2 1-15,2 0-1 0,4 0-2 16,-1 3 4-16,4-5-2 15,1 1 0-15,1-3 0 16,3 0-1-16,2 0 1 16,-6 0 0-16,6 0 1 15,-2 0 0-15,-3 0-1 16,3 0 1-16,-4-2-1 16,-3 2 0-16,-3 0 0 0,0 0 0 15,-4 0-1-15,-5 0 1 16,-6 2-7-16,-10 3-33 15,-8-1-48-15,-13-1-39 16</inkml:trace>
  <inkml:trace contextRef="#ctx0" brushRef="#br0" timeOffset="95121.7636">8049 9490 59 0,'-77'3'18'0,"2"-2"-10"16,1 1 4-16,3-2 0 15,4 0-5-15,5 0-1 0,6 0 1 16,3-3-1-16,5-4 0 16,10-1 7-16,2-1-2 15,7 1 9-15,8-2 11 16,3 3 12-16,5 1-9 15,3 0-9-15,6 2-13 16,2 1-6-16,2 0 3 16,0 2-11-16,7 1-2 0,8 0 3 15,6 0 9-15,6 0-8 16,7 0 3-16,10 0-6 16,2 0 8-16,10 0-5 15,5 0 0-15,5 0 2 0,6 0-1 16,4 0 0-16,2 0-1 15,5 0 0-15,7 0-2 16,0 0 0-16,2-3 5 16,1 1-2-16,2 0 0 15,2 1-1-15,-4 1 1 0,-3 0-1 16,-4 0 0-16,-4 3 0 16,-4 6 0-16,-4 5 0 15,-8 2-31-15,-1 0-73 16,-4 1 4-16</inkml:trace>
  <inkml:trace contextRef="#ctx0" brushRef="#br0" timeOffset="96184.1907">10803 9356 163 0,'-6'0'25'0,"5"0"18"16,-2-3-27-16,3 1-6 15,-2 2-3-15,0-1-1 16,2 1-1-16,0 0 5 16,0 0-7-16,0 0-8 15,8 0 7-15,5 0-1 0,-1 0 1 16,6 0 1-16,0 0-1 15,3 0-2-15,3 0 4 16,-1 0-4-16,3 0-2 16,-2 0 4-16,5 0-2 15,0 0 0-15,5 1 0 16,-2-1-4-16,5 2 6 0,2-2-2 16,0 0 2-16,5 3-1 15,0-3 0-15,3 0-2 16,0 0 1-16,3 0 1 15,-2 0 0-15,1 0 2 16,-3 0-2-16,1 0 1 0,-2 0 1 16,-1 0 0-16,0 0 1 15,-5 0-3-15,0 4-1 16,-5-1 0-16,0 2 2 16,-4-2-2-16,-3-2 0 15,-1 2 1-15,-2-2-1 16,-4-1-1-16,-2 0 2 15,-2 0 0-15,-1 2-1 0,-1-2 0 16,-2 0 2-16,3 0-9 16,-1 0-8-16,4 0-18 15,2 0-55-15,-2-2-2 0</inkml:trace>
  <inkml:trace contextRef="#ctx0" brushRef="#br0" timeOffset="96746.6373">12766 9326 72 0,'10'0'31'0,"-1"0"-25"0,-1 0-1 15,2 0 9-15,-3 0 3 16,-4 0 0-16,1 0-8 16,-2 0 0-16,-2 0 5 15,0 0 10-15,1 0 2 0,-1 0 8 16,0 0-11-16,0 0-8 16,0 0-4-16,2 0-7 15,-2 0-5-15,6 0 4 16,1 0-1-16,2 0 1 15,3 0-2-15,3 0 0 0,2 0-1 16,4 0 1-16,0 0-1 16,5 0 0-16,2 0 1 15,3 0-1-15,3 0 0 16,2 0 1-16,3 0-1 16,5 0 0-16,2-1 0 0,-1-2 1 15,3 3-1-15,3 0 0 16,-1 0 0-16,0 0 0 15,4-1 0-15,-2-1 0 16,-3 2 1-16,1-1-2 16,-4-1 0-16,2-1 2 0,-7 1 0 15,1-2 0-15,-3 3-1 16,-5-1 0-16,-7 2 0 16,-6 0 0-16,-6 0-2 15,-9 7-51-15,-6 4-20 16,-5 3-9-16,-18-2-54 15</inkml:trace>
  <inkml:trace contextRef="#ctx0" brushRef="#br0" timeOffset="97730.9534">3514 10192 115 0,'13'0'127'16,"-1"-4"-127"-16,0-6 4 15,5 3 7-15,0-1 2 16,1 1-1-16,4 0-2 0,1 0-1 16,2 1-5-16,1 1-2 15,1 0 0-15,1 2-1 16,3-1-1-16,1 0 1 16,0 0-1-16,4 1 0 15,0 0 1-15,4-1 1 0,1 0-2 16,5 1 1-16,1 1 1 15,1-1 1-15,3-1 0 16,1 2 0-16,3-2 2 16,-1 4-2-16,2-1-1 15,7 1 0-15,2 0-1 16,5 0 0-16,4 0-1 0,3 0 0 16,0 0 1-16,1 0 0 15,0 0-2-15,0 0 2 16,-3 0 0-16,3 0-1 15,-5 0-1-15,0-2 3 16,3-1-2-16,-5-1 1 0,1 0-1 16,0 0 0-16,-4-1 1 15,-3 2-1-15,-2 1 0 16,-4 0 1-16,-1 2-2 16,-4 2 1-16,-4 8 0 0,-10 0-33 15,-10-10-169-15</inkml:trace>
  <inkml:trace contextRef="#ctx0" brushRef="#br0" timeOffset="101075.3171">5618 10746 229 0,'0'0'16'0,"0"0"3"16,0 0-13-16,6 0-5 0,6-3-2 15,5 3-1-15,2 0 12 16,6 0-9-16,4 0 1 16,2 3-2-16,6 1 0 15,2 0 0-15,7 0 1 16,2 0-1-16,9 0 1 0,4-2-1 15,4 0 0-15,7 0 1 16,0 0-1-16,1 3 0 16,3 2 0-16,-5 1-1 15,0 5-8-15,-1-1-46 16,-11 3-15-16</inkml:trace>
  <inkml:trace contextRef="#ctx0" brushRef="#br0" timeOffset="106372.383">21594 13629 161 0,'4'-11'5'15,"-3"-1"0"-15,1 1 7 0,0 0 0 16,1 3 19-16,-2-3-16 16,-1 4-6-16,0 0 1 15,0 1-6-15,0-1 1 16,0 2-2-16,0 1 3 16,-4 1 6-16,4-1 1 0,-2 2 0 15,2 0 3-15,-2 0 0 16,2 1-1-16,0 1-7 15,0 0-5-15,-3 0-2 16,1 0-1-16,-1 0-1 16,-1 1 1-16,1 7-1 15,-1-2 0-15,3 4 1 0,-3 1-1 16,1-3 1-16,3 3 0 16,-1-1 0-16,-1 3-2 15,2 2 1-15,0 0 2 16,-2 2 0-16,0-1 0 15,2 0-1-15,0 0 0 0,-1 2 0 16,-1-2 0-16,2 2 0 16,-2 0 1-16,-1-1-1 15,1 3 0-15,0 0 0 16,2 1 0-16,0-2 0 16,0 5-1-16,0-5 1 15,0 5 0-15,0 1 0 0,0-4 1 16,0 2-1-16,0-1 0 15,0-1 0-15,0 2 0 16,0 0 1-16,0-3-1 16,0-1 0-16,0 5 0 0,0-3 0 15,0-1 0-15,0 1 0 16,0 0 0-16,4 1 0 16,1-4 1-16,0 2-2 15,-1-1 1-15,0-3 1 16,1 2-2-16,-1-4 1 0,1 2-2 15,2-2 3-15,0 1-1 16,3 1-1-16,-2-2 2 16,-1 2 0-16,1-3-1 15,1 1 1-15,-2-2-2 16,2 1 2-16,-2-1 0 16,-1 1-1-16,-1-4 1 15,-2 1 0-15,1 3-1 0,1-4 1 16,-1 4-1-16,0-5 0 15,-1 1 0-15,1 3 0 16,1-2 1-16,-3-1-1 16,1-2 0-16,-1 3 0 0,0-2 0 15,1-1 0-15,-3-2 0 16,2 1 0-16,-2 3 1 16,3-2-1-16,-3-2 0 15,2 2 0-15,-1 0 0 16,-1-3 0-16,0 3 1 0,2-3 0 15,0 0-2-15,1 2 1 16,-1 0 1-16,1-2-1 16,1 0-2-16,-1-2 1 15,1 1 1-15,-1-1 5 16,4 2-2-16,0-4 6 16,-1 3-4-16,1-2 0 0,3-1-1 15,1 3-1-15,-3-3 0 16,5 0 0-16,0 2-2 15,1 0 0-15,0-2 0 16,1 0 0-16,1 2-1 0,2-2 1 16,0 0 1-16,0 0-2 15,1 1 1-15,-1-1-2 16,3 0 2-16,-4 1-1 16,3 2 0-16,0-2 2 15,-1 1-4-15,0 0 4 16,3 1-4-16,-3-3 2 0,-1 5-1 15,-1-4 2-15,3 3-1 16,-4-2 2-16,1 1-2 16,-2-3 0-16,-1 3 0 15,1 0-2-15,-2 0 4 0,1 0-2 16,-1 1 0-16,0 0-2 16,1-2 4-16,0 0-2 15,5 2 0-15,-4-2 0 16,7 0 0-16,0 0 0 15,-3-1 0-15,5-1 1 0,-2 2-2 16,-2-2 2-16,2 0 0 16,0 0-1-16,-4 3 1 15,5-2 0-15,-3-1 0 16,-1 0 1-16,3 3-1 16,2-2-1-16,-1-1-1 15,0 0 3-15,-1 2-2 0,0-1 0 16,-7-1 0-16,2 0 1 15,-3 2-1-15,-4 0 0 16,-4-1 0-16,0-1-1 16,-1 3 1-16,-3 0-2 15,3-2 2-15,-2 3 1 0,4 0-1 16,-1-2-1-16,0 1 2 16,2 2-5-16,-1-1-9 15,-2 1-13-15,-5-1-23 16,0 0-27-16,-4-3-44 15</inkml:trace>
  <inkml:trace contextRef="#ctx0" brushRef="#br0" timeOffset="106872.342">22830 14733 178 0,'0'0'119'0,"0"-3"-98"16,0-3 8-16,0 2-10 15,0 0-3-15,0 3-5 16,0 0-6-16,0 1-2 16,0 0-5-16,0 0-1 0,0 0-9 15,1 0 8-15,1 5 3 16,3 4 0-16,-4 2 1 15,3-2-1-15,-1 5 1 16,2 1 0-16,-1 2 0 16,-1 3 0-16,3-1 0 15,0 2 0-15,-3 1 0 0,1-1-1 16,-1 1 1-16,1-1 1 16,1-2-1-16,-3-2-1 15,-1-1-18-15,3-4-15 16,-4-5-21-16,3-3-45 0</inkml:trace>
  <inkml:trace contextRef="#ctx0" brushRef="#br0" timeOffset="107403.5534">22797 14808 317 0,'-5'-13'13'16,"2"1"22"-16,1 3-14 16,-2 0-6-16,4 4-8 0,0 0-5 15,0 4 0-15,0-2-1 16,0 0-3-16,0 2-5 16,7-1-16-16,7 1 10 15,5 1 9-15,4-4 6 16,3 3 2-16,1-1-2 0,-1 1-2 15,-1-2 1-15,0 2 1 16,1-1 0-16,-5 2-2 16,-1 0 1-16,-2 0 0 15,-4 0 0-15,-1 0-1 0,-4 0 1 16,-1 2 0-16,4 3 1 16,-5-2 0-16,0 2-2 15,-2 1-1-15,-2 0 0 16,1 1 1-16,-1-1-2 15,-2 1 2-15,-1 3 0 16,2 0 0-16,0 0 0 16,-2-1 2-16,2 1-1 0,-2 1 0 15,0-3-1-15,0-1 1 16,0 3-2-16,0-2-6 16,-2 1 3-16,-11 0 10 15,-6 5-3-15,-7-1-1 16,-4 3 0-16,-6 1-1 0,-3 4 1 15,0-2-1-15,0 4-2 16,-5 4-43-16,0-7-76 16</inkml:trace>
  <inkml:trace contextRef="#ctx0" brushRef="#br0" timeOffset="110950.7604">18996 9310 194 0,'0'0'33'0,"0"-3"-14"0,0 0-10 15,2 0-4-15,0 3 3 16,-1-1-6-16,1 1-1 16,2 0-2-16,-1 0 1 15,1 0 0-15,4 1-6 0,-1 2-50 16,-1-1-7-16</inkml:trace>
  <inkml:trace contextRef="#ctx0" brushRef="#br0" timeOffset="111638.1601">19251 9322 244 0,'2'0'20'0,"-1"0"-14"15,3 0-4-15,1 0-5 16,1 0-6-16,1 0-45 15,0 0-12-15</inkml:trace>
  <inkml:trace contextRef="#ctx0" brushRef="#br0" timeOffset="112231.8821">19443 9339 238 0,'6'1'-2'0,"-1"2"-28"0,2-2-8 15,-2 1-12-15</inkml:trace>
  <inkml:trace contextRef="#ctx0" brushRef="#br0" timeOffset="112763.0837">19655 9356 314 0,'3'0'-10'0,"4"0"-6"15,0 0-102-15,1-3 29 16</inkml:trace>
  <inkml:trace contextRef="#ctx0" brushRef="#br0" timeOffset="113278.6672">19821 9321 360 0,'1'-10'14'15,"1"0"4"-15,3 5-7 16,2-1-11-16,4 6-4 15,2 0-29-15,1 0-33 16,-3-1-45-16</inkml:trace>
  <inkml:trace contextRef="#ctx0" brushRef="#br0" timeOffset="113591.1497">19914 9289 364 0,'0'0'4'15,"0"0"-2"-15,0 0 0 16,2 0-10-16,1 7-38 16,1-2-12-16,-3 0-25 15</inkml:trace>
  <inkml:trace contextRef="#ctx0" brushRef="#br0" timeOffset="119106.7101">23182 15757 176 0,'0'5'77'0,"0"-1"-61"15,0-4-10-15,0 2-5 16,0 2-1-16,0 3 12 15,4 0 2-15,3 0-9 16,-1 4 1-16,4-1-4 0,1 1-1 16,1 0 1-16,4-1-2 15,2 1-2-15,4-2 4 16,5-2-1-16,3 2 3 16,8-2-7-16,4 0 9 15,6-3-2-15,7 1 1 16,6-3-5-16,4 0 3 0,5 0-6 15,4-1 1 1,3-1 5-16,2 0-3 0,6 0 3 16,2 0-4-16,6 0-6 15,1 0 1-15,3 0-1 16,4 0 3-16,6-3 0 0,3-2 0 16,3-1-7-16,5-1 1 15,4 0-4-15,2-1-28 16,0 4 42-16,4-2-8 15,-2 1-5-15,0-1 7 16,-3 2 2-16,1-1 4 16,-3 2-5-16,-1-1-4 0,-2 1 14 15,0 1-1-15,-2-2 4 16,1 3-5-16,-4 1 0 16,-4-3-1-16,-1 3 0 15,-4 0 2-15,-4 3-2 16,-5-3 10-16,-5-3 14 0,-3 3-9 15,-4-3 13-15,-7 2-1 16,-6-2-3-16,1 0-3 16,-5 1-6-16,-5 0-4 15,0 2-7-15,-5 0-2 16,-6 0-3-16,-5 0-1 0,-7 0-1 16,-6 0-12-16,-5 6-24 15,-10-5-31-15,-7 2-55 16</inkml:trace>
  <inkml:trace contextRef="#ctx0" brushRef="#br0" timeOffset="121778.5048">24687 14436 154 0,'0'0'33'0,"0"-8"-15"0,0 3-2 16,0 0-3-16,0-3-1 15,0 3-2-15,-2-2-4 16,-2 0 0-16,2 3-4 16,-1-1-1-16,-1-1 0 15,-1-1 1-15,1 2-1 16,-1-1 0-16,-3-1 0 0,1 2-1 15,2-2 1-15,-2 0 0 16,0 1-2-16,-2-1 2 16,0 1 1-16,0-2-2 15,-2-1 1-15,0 2 0 16,-4 0-1-16,3 0 0 0,-3 0 0 16,-2 0 0-16,3-1-2 15,-1 1-1-15,-2-2 4 16,0 4-1-16,-1-4 0 15,2 0 3-15,-2 2-1 16,2-2-2-16,-2 2 4 16,2 0 0-16,-1 0 1 0,2-1-3 15,-2 3-2-15,2 0 1 16,-4 1-1-16,-1 1 0 16,-1 1-1-16,-1 0 0 15,-1 0-4-15,-1 2 1 16,-2 0 0-16,1 0 2 0,-4 0 4 15,0 0-2-15,0 0 0 16,1 0-1-16,-1 0 2 16,5 2-1-16,0 3 1 15,2-1-1-15,-1 3 0 16,1 0 0-16,-1 1-1 16,1-1 1-16,-3 3 0 0,0 1 0 15,-2 0 0-15,0 3 0 16,2-3 0-16,0 1 0 15,-1 2 0-15,5-1-1 16,0-1 2-16,-1 3-1 16,4-1-1-16,2 0 2 0,-1 0-2 15,3 3 1-15,4-2-1 16,-3 2 1-16,2 2 0 16,0 1-2-16,4-1-1 15,0 3 3-15,-2-1-2 0,3 1 0 16,1-1 2-16,0 4-1 15,3-4 0-15,-1 3 1 16,3-1-2-16,0 0 0 16,0 0 1-16,0 2-2 15,0-1 4-15,0-1 1 0,0 2-2 16,3-3-2-16,-1 2 2 16,-1-3 0-16,3 2 2 15,-2-1 0-15,-1-1 10 16,1 0-6-16,1 1-4 15,-1-1 1-15,-1 0 3 0,3 3-3 16,1-1 1-16,-1 1 0 16,1-2 2-16,0 0-4 15,3 1 0-15,1-1 0 16,1 1 1-16,0-3-1 16,2 0-1-16,0 0 2 15,1 2-2-15,1-4 2 0,1 0-2 16,1-1-1-16,2 1 7 15,-1-2-4-15,3 0 0 16,4-1 0-16,0-1 0 16,0-2-2-16,3-1 0 15,-2-2 0-15,4 0 2 0,-4-2-3 16,4-1 0-16,-2-1 3 16,2 0-2-16,0-1 3 15,-1 1-2-15,-1-1-1 16,2-1 0-16,1-1-1 15,-1 0 0-15,0-2 0 16,1 0 1-16,-1 0 0 0,3 0-2 16,-3-2 2-16,2-2 0 15,-3-1-1-15,1-2-1 16,-2-2 2-16,0 2 0 16,-2 0-1-16,0-2 0 0,0 0 0 15,1 0 0-15,-3-2-1 16,0 0 2-16,-5-1-1 15,2 1 1-15,-4-1-1 16,-1-1 1-16,1-1 0 16,-2 0 0-16,0 0 0 0,1 1-1 15,-3-2 1-15,2 2-1 16,-1-4 2-16,0 3-2 16,-2-2 0-16,-1-2 1 15,1 1-2-15,0-1 3 16,-4-2-2-16,0 0 2 15,0 0 6-15,1-1-3 16,-3 0-1-16,1 1 0 0,0-1-2 16,1 0-1-16,0 1 0 15,0-3-1-15,0 3 1 16,-2-1-2-16,0 1 2 16,1 0-2-16,-1-3 2 0,-3 2-2 15,-2-1 0-15,0 0 1 16,0 2 1-16,0-3-1 15,0 0 2-15,0 2-2 16,0-2 3-16,-2 5-2 16,-1-4 0-16,-2 0 0 0,2 1-1 15,-1 1 0-15,-1-1-1 16,-2 3 2-16,0-2-1 16,-2 3 0-16,0-1 1 15,-1-2-1-15,-2 2 2 16,3-1-1-16,-3-1-1 15,-1 2 0-15,3 1 1 16,-1-2-1-16,0 3 0 0,0 1 0 16,0-4 1-16,1 3-1 15,-1 2 0-15,0 0 2 16,-1 0-4-16,1 1 1 0,-4 1 0 16,3-1-1-16,-1 1 6 15,-1 3-2-15,2-2-1 16,-3 0 0-16,3 2-1 15,-3 2 0-15,-1-2 1 16,0 2 1-16,0 2-3 16,-2 0 1-16,-1-1-1 0,0 2 0 15,1 1 1-15,-3-1 2 16,3 1-5-16,-4 1 2 16,3 0-4-16,-3 2 3 15,0 0 3-15,-2 0-3 16,2 0 2-16,-5 0-3 15,0 7-22-15,-2 4-2 0,-2 3-36 16,1 1-2-16,1-3-66 16</inkml:trace>
  <inkml:trace contextRef="#ctx0" brushRef="#br0" timeOffset="123419.4075">24107 14105 184 0,'0'-3'56'15,"0"1"-39"-15,0-2-6 16,0 4-8-16,0 0-2 0,0 0-1 16,0-1 2-16,0 1 0 15,0-2 0-15,0 0-1 16,-2 0 1-16,-1-3 4 16,1 1 7-16,-1-1 10 15,1-4 7-15,1 0-11 16,-1-1-3-16,0-3-7 0,-1 0 1 15,3-1-3-15,-2 2 2 16,0-4-6-16,1 1 0 16,-1-1-1-16,0 4-1 15,0-4-1-15,2-1 1 16,-3 0-1-16,1 1 1 16,-2-4 1-16,2 2-2 0,-2-1 1 15,1-1 0-15,-1 0-1 16,1 0 1-16,-2 1 0 15,3 0-1-15,-1-3 1 16,-2 2-1-16,2 1 2 16,1 1 2-16,-2 0 0 0,1 1 1 15,1-1-1-15,-3 3-1 16,3 3 1-16,-1 1 0 16,1 0-1-16,-1 4 1 15,0 4-4-15,3-1 0 16,0 2 0-16,0 2-2 0,0 0-27 15,0 4-20-15,0 7 8 16,0 1-7-16,0 1 4 16,3-1-41-16,-2-3-29 15</inkml:trace>
  <inkml:trace contextRef="#ctx0" brushRef="#br0" timeOffset="124356.8515">23861 13570 213 0,'-7'-11'5'0,"2"3"13"15,2 0-8-15,1-1 14 16,-1 2-20-16,1 0 0 15,2-2-3-15,-2-1 4 0,2 0 1 16,0-2 13-16,0 2 2 16,0-1 12-16,0-1-12 15,2 0-3-15,0 4-1 16,1 1-3-16,1-1-7 16,-1 3-4-16,0 1-3 0,-1 3-1 15,-1 0 1-15,1 1-1 16,-2 0 1-16,2 0-5 15,0 0 0-15,-2 6 1 16,3 6 3-16,-3-1 0 16,2 6 2-16,-2 2-1 15,2 4-1-15,-2 1 0 0,1 4 2 16,1-2-1-16,0 1 0 16,-1-2 1-16,1-5-2 15,0-2 2-15,-2-6 0 16,0-1-2-16,0-4 1 15,0-3 1-15,0-1-2 16,0 1 1-16,0-3 1 0,0 1-1 16,0-2 2-16,0 0-1 15,0 0 1-15,0 0 0 16,0-9 1-16,0-2-1 16,0-3 0-16,0-2 1 0,0-1-1 15,0-1 0-15,0-2 1 16,2 2 1-16,0 2 1 15,0 0-3-15,0 1 1 16,0 3-1-16,3 2-1 16,-2-1 2-16,3-2-3 0,-1 6 0 15,3 2 0-15,-3-2-1 16,2 1 1-16,-2 1 0 16,0 2 1-16,0-1-1 15,2 4 1-15,-4 0-2 16,1 0 0-16,1 0-1 15,2 9 1-15,1 0 1 0,0 3-1 16,3 2 0-16,2 3 2 16,1 1-2-16,1 1 1 15,-3 2-1-15,2 1-11 16,-1-1-9-16,-1 3 1 0,-5-3-15 16,1 2-21-16,-6-2-18 15,1-3-13-15</inkml:trace>
  <inkml:trace contextRef="#ctx0" brushRef="#br0" timeOffset="126981.6606">28666 13103 171 0,'2'0'73'16,"0"-3"-44"-16,1-3 4 16,2 2-14-16,0-1-4 15,5 3-7-15,6-1-8 16,-1 0 0-16,2-2 1 15,7 4 1-15,1-1-14 0,5-2 22 16,4 4-10-16,0-3 1 16,6 1-9-16,2 0 15 15,-1-3-6-15,0 2-1 16,2-3 1-16,2-1 1 16,2 2-2-16,1-2 1 0,-1 3 2 15,-3 0 1-15,5 1-1 16,-3-1-2-16,-5 2-1 15,-2 2 0-15,-5 0-1 16,-4 0 1-16,-4 0-1 16,-7 0 1-16,-2 0 0 0,-5 0 0 15,-1 0-9-15,-7 4-14 16,1 1-8-16,-5 3-10 16,0 0-11-16,-12 1 14 15,-5 0-6-15,-8 0-39 16</inkml:trace>
  <inkml:trace contextRef="#ctx0" brushRef="#br0" timeOffset="127497.2473">28531 13206 192 0,'36'-5'14'0,"0"-2"9"0,5 3-11 16,6 1 11-16,5 1-18 15,0 0-2-15,4 1 0 16,0-2-3-16,-3 2 0 15,1-1 0-15,-2-2 0 16,-4 0 0-16,1-2 1 16,4 1 1-16,-7 1 10 0,3-3 7 15,-7 3 2-15,-1-1-11 16,1 0 6-16,-8 3-11 16,-5 0-3-16,-3 2-2 15,-9 0 0-15,-2 0-10 16,-8 7-29-16,-7 0-41 0,0 1 3 15</inkml:trace>
  <inkml:trace contextRef="#ctx0" brushRef="#br0" timeOffset="131575.1873">23917 13430 264 0,'0'-3'22'0,"0"2"-4"15,0-1-16-15,0 2-1 16,0 0-5-16,0 0 0 15,0 0 0-15,0 0 4 16,0 3-2-16,-2 3 4 16,-1 1-2-16,0 0-2 15,-2 4 1-15,-1 2 0 0,-2-1 1 16,0 6 1-16,-1-1-1 16,-3 3 1-16,2 0-1 15,1-2 2-15,1-1 0 16,3 1-2-16,-1-4-2 15,2 1-10-15,-1-5 5 0,3-1-8 16,0 2 1-16,0-1 1 16,1-2-1-16,1-3 4 15,0-1 4-15,0-1 4 16,0-3 0-16,0 0 0 16,0 0 2-16,3-5 2 15,1-7 2-15,3-6 7 0,4-2-22 16,-4-3-15-16,3-2-2 15,0 0-21-15,-3 3 14 16,-2-1 35-16,0 5 37 0,-1 6 21 16,0-2-10-16,-2 5-2 15,2 1-23-15,-1 1-1 16,-1 0-7-16,0 5-6 16,-2-2-3-16,1 2-2 15,-1 2 3-15,0 0-3 16,0 0-15-16,0 6-18 15,-3 6 28-15,-4 6 1 0,-1 8 0 16,-2 1 2-16,3 5-1 16,-2 4-2-16,1-3 2 15,3-4-1-15,-2 1 0 16,5-7 0-16,-1-5 3 16,-1-5-3-16,4-7 0 0,-2-1 1 15,2-2 0-15,0-3 1 16,0 0 4-16,0 0 16 15,0 0 1-15,0-6-13 16,2-6-4-16,5-4-2 0,5-2-1 16,3-5-4-16,2-4-4 15,7 2-29-15,0 0-16 16,1 0-1-16,-2 2-37 16</inkml:trace>
  <inkml:trace contextRef="#ctx0" brushRef="#br0" timeOffset="132950.1107">27158 12382 188 0,'0'0'23'0,"0"0"19"0,0 0-18 16,0-3 10-16,0 1-4 15,0 0-2-15,0-1-16 16,0 1-3-16,0 0-6 16,0 2-3-16,0-2 3 15,0 2-6-15,0 0 3 0,0 0-9 16,0 0-1-16,0 0 6 16,0 0 0-16,0 2-1 15,0 0 7-15,-2 3-6 16,0-3 3-16,-1 3 1 15,1 0 1-15,-3 5-2 0,2-2 3 16,-2 4-3-16,0 6 1 16,1 1 0-16,-3 4-1 15,1 4 1-15,-1 1 0 16,2 4-1-16,1 0 1 0,1 0 0 16,1-1 0-16,-1 1-1 15,3-4 1-15,-2-3 0 16,2-3 0-16,0-3-1 15,0-3 1-15,0-1 0 16,0-4 1-16,0-3 0 16,0 2-2-16,0-4 0 0,2-2-19 15,1-2-26-15,-1-2-14 16,1 0-1-16,1-9-107 16</inkml:trace>
  <inkml:trace contextRef="#ctx0" brushRef="#br0" timeOffset="133418.7927">27305 12362 215 0,'0'-7'11'0,"2"-1"1"15,-2 2 5-15,3-1-15 16,-1 3 1-16,0 3-2 16,0-3-2-16,-1 4 0 15,3 0 2-15,-3 0-2 16,3 0 1-16,-2 4 0 0,1 4 0 15,2 2 0-15,-2 2 0 16,-1 2 1-16,1 4-1 16,-1 3 1-16,-2 2 0 15,2 6 1-15,-2 1-2 0,0 6 1 16,2 0 2-16,-2 1-1 16,0 1 1-16,0-2 2 15,0-1 0-15,0 1 5 16,0-4-6-16,0-2-4 15,0 1 2-15,1-7-2 16,3 1 1-16,3-5 1 0,2-5-32 16,2-10-65-16</inkml:trace>
  <inkml:trace contextRef="#ctx0" brushRef="#br0" timeOffset="134215.7339">25414 12462 9 0,'27'0'135'0,"2"0"-124"16,3-1 1-16,4-3-5 15,5 1 3-15,2-3-2 16,3 5 2-16,0-3-2 0,3-2 18 15,-1 3-17-15,-1-1-3 16,-3 3-2-16,-5 1-1 16,2 0-3-16,-9 0 1 15,-3 0-1-15,-5 1 0 16,-2 4-1-16,-5 3-9 0,-4-1-28 16,-4 0-9-16,-7 2-19 15</inkml:trace>
  <inkml:trace contextRef="#ctx0" brushRef="#br0" timeOffset="134668.8342">25412 12839 122 0,'18'0'7'15,"3"-2"0"-15,6-3-2 16,5 0-2-16,5-1-2 16,4 1-7-16,0-1-20 15</inkml:trace>
  <inkml:trace contextRef="#ctx0" brushRef="#br0" timeOffset="136872.2131">23783 12666 112 0,'-5'3'43'0,"0"-3"-33"0,1 2-9 16,2-2 0-16,1 2 1 15,-1 0 0-15,0 0 1 16,1-1 0-16,1 1-2 15,0 0-2-15,0 0-2 16,0-1-10-16,1-1 10 16,6 0 4-16,4 0 1 0,5 0 0 15,2 0 2-15,3-5-1 16,7-2-4-16,2-2 2 16,6 0 3-16,1-3-4 15,7 1-5-15,0-2-5 16,4-1-17-16,-2 2-38 0</inkml:trace>
  <inkml:trace contextRef="#ctx0" brushRef="#br0" timeOffset="137403.4308">23747 12827 115 0,'36'-17'17'0,"2"3"6"16,7 0-8-16,4-1-6 15,4 5-6-15,3-4-5 16,5 1 5-16,0 0-6 0,0 3-23 15,2-1 14-15,-5 0-25 16,-3-1-67-16</inkml:trace>
  <inkml:trace contextRef="#ctx0" brushRef="#br0" timeOffset="137762.8107">23719 13050 202 0,'-7'0'24'0,"5"0"15"0,2 0-5 15,0-6-10 1,2-1-12-16,8 0-8 0,8-2-5 16,8-2 3-16,3-1-1 15,6-1-7-15,8 1-15 16,4-3-17-16,5 1-7 15,2-2-31-15,-2 2-79 0</inkml:trace>
  <inkml:trace contextRef="#ctx0" brushRef="#br0" timeOffset="138153.3577">23943 12601 203 0,'4'-16'69'15,"8"-2"-60"-15,14-1 0 16,9 0-4-16,12-3-3 15,12 4 1-15,8-2-14 16,5-2-73-16,3-3-107 16</inkml:trace>
  <inkml:trace contextRef="#ctx0" brushRef="#br0" timeOffset="140028.2692">28977 13356 282 0,'37'-4'-14'0,"9"-6"15"16,8 2-1-16,14 4 1 15,7 3-1-15,1 1-15 0,9 0-59 16,-2 0-107-16</inkml:trace>
  <inkml:trace contextRef="#ctx0" brushRef="#br0" timeOffset="144715.6953">20123 12398 24 0,'-3'-5'96'0,"1"1"-65"0,-1 1-7 16,1-1-7-16,-2 1 1 15,1 1-2-15,-2-2-4 16,0 1-4-16,0 1-6 15,2-2-1-15,-3 2 0 16,5 2-1-16,-3 0 0 0,2 0 1 16,1 0-1-16,-1 0 0 15,2 0 0-15,0 2 0 16,-4 7-1-16,3 4 1 16,-1 5 0-16,-1 1 1 15,2 5-1-15,-3 4 0 0,2 2 0 16,2 0 0-16,0 2 0 15,0-1-1-15,0-2 6 16,6-3 13-16,-2 1-12 16,1 0-1-16,-1 1-4 15,-3 1 3-15,3 1-2 16,-4 1-1-16,0-3-5 0,0 1-20 16,-5-8-24-16,-7-5-118 15</inkml:trace>
  <inkml:trace contextRef="#ctx0" brushRef="#br0" timeOffset="146168.7469">22526 11464 172 0,'-7'-5'19'0,"4"-3"-12"15,-3 1 8-15,3 2 0 16,1-1 0-16,2-1 13 16,-2 3-18-16,2 1-1 0,0-1-2 15,0 1-4-15,0 3-5 16,0 0 3-16,0 0-3 15,4 0 3-15,3 7-1 16,1 4-1-16,2 1 1 16,4 5 0-16,4 0-2 15,0 4 4-15,2 1-2 0,2 3 0 16,-1-2 0-16,-1 2 0 16,2-3 1-16,-3 1-2 15,-3 0 1-15,3 0 0 16,0 0 1-16,-3 0-1 15,0 2 0-15,1 0-1 16,0 0-42-16,-4-3-18 16,3-2-29-16</inkml:trace>
  <inkml:trace contextRef="#ctx0" brushRef="#br0" timeOffset="147184.2973">20623 12917 213 0,'-3'0'10'0,"0"0"-2"16,0 0 1-16,-1 0 11 15,2 0-16-15,-1 0-4 16,1 0 0-16,-1 0 0 15,1 0 0-15,-1 4 0 16,1 0 1-16,0-2-2 16,0-1 2-16,0 1-1 0,2 1-1 15,0 4 1-15,0 1 0 16,0 2 0-16,0 5 0 16,0 2 0-16,0 5 0 15,0 1 0-15,-2 4 0 16,0 0 0-16,0 3 1 15,1 2-1-15,-1 0 0 0,2 3 0 16,0-2-1-16,0 0 2 16,0 1-22-16,7-5 13 15,3-4-34-15,3-3-29 16</inkml:trace>
  <inkml:trace contextRef="#ctx0" brushRef="#br0" timeOffset="148043.6464">22851 12496 330 0,'-3'-11'13'0,"-1"-1"5"0,3 3 0 16,1 2-1-16,-2 4-7 16,2 1-3-16,0 2-6 15,0 0-9-15,2 10-4 16,3 7 10-16,4 6 2 0,4 5-5 15,-1 6-12-15,-2 3-8 16,5 1 4-16,-3 5-17 16,2-2-12-16,-6 2-8 15</inkml:trace>
  <inkml:trace contextRef="#ctx0" brushRef="#br0" timeOffset="150199.7391">20571 11564 255 0,'2'0'19'16,"-2"0"-7"-16,0 0-8 0,0 0 5 15,0 0 1-15,0 0-5 16,0 0-1-16,0 0-1 16,0 0 0-16,3 0-3 15,1 0-5-15,7-4 1 16,1-2 3-16,7-1 6 16,3-1-8-16,3-5 3 0,6 1-5 15,3-1 4-15,2-3 2 16,1-2 0-16,0 0 1 15,-1 2-4-15,0-2 3 16,-4 2-1-16,2 2 2 16,-5 4-2-16,-2 0 1 0,-2 5-2 15,-5 2-35-15,-1-1-39 16,-4-1-39-16</inkml:trace>
  <inkml:trace contextRef="#ctx0" brushRef="#br0" timeOffset="150902.7718">22417 10824 228 0,'3'-10'3'0,"-1"3"2"16,2 0 9-16,-1 1-11 16,5 3-2-16,-3-1-4 15,-1 3 0-15,1 1 3 0,-2 0-14 16,3 0 2-16,-3 8 6 16,2 5 5-16,-5 4 0 15,0 3 2-15,0 11-1 16,0 5 0-16,0 7 1 15,0 6 0-15,0 3-1 16,-7 1-34-16,-3-3-86 0</inkml:trace>
  <inkml:trace contextRef="#ctx0" brushRef="#br0" timeOffset="156355.5252">7112 14248 99 0,'4'-9'107'0,"-1"0"-89"16,2 0-14-16,3 1 2 16,-1 0 0-16,5-1-5 0,2 4 2 15,-2-2 0-15,4 2-2 16,4-1 0-16,1 1-2 16,3 0 3-16,5-1-2 15,3 2 0-15,2 3 0 16,5-1 1-16,4 2-1 15,4-2 0-15,4 2 0 0,4 0 0 16,4 0 0-16,4 0-5 16,6 2 7-16,1-2-4 15,3 2 4-15,6-1-1 16,6-1-3-16,-1 2 4 16,4-2-1-16,2 2 0 15,1-2 1-15,3 2-1 0,-1 0-1 16,-3 0 2-16,0 1 7 15,-1-1-4-15,0-1-2 16,-4 3 2-16,-2-2 7 16,-2 0-5-16,-6 0-4 0,-2-2-1 15,-7 1 0-15,-7 3 0 16,-6-1-1-16,-4 3 1 16,-10 2-4-16,-1 2-35 15,-9-3-37-15,-4-2-122 16</inkml:trace>
  <inkml:trace contextRef="#ctx0" brushRef="#br0" timeOffset="156886.7169">11086 14139 198 0,'0'4'46'0,"0"-4"-21"0,0 0-23 15,0 0-2-15,0 2-1 16,2-1-1-16,0 1 3 16,3 0 2-16,4 1-1 15,4 1 5-15,7-2-6 16,2 2 0-16,12-3-2 0,7-1 3 16,5 0-1-16,8 0 2 15,5 0-4-15,6 0 4 16,1-1-1-16,4-5-1 15,1 2 9-15,-3 1-9 16,3 1 1-16,0-1-1 16,0 1 2-16,1 0 0 0,-4 2-2 15,1 0 1-15,-6 0 1 16,-6 0-1-16,-7 2 0 16,-11 7-2-16,-12 5-2 15,-10 2-1-15,-17 7-14 16,-9 6-14-16,-31 5-18 0,-23 3 6 15,-25 2-56-15</inkml:trace>
  <inkml:trace contextRef="#ctx0" brushRef="#br0" timeOffset="157558.5307">4842 15094 267 0,'-2'-5'37'0,"2"-5"-30"16,0 1 2-16,12 0-5 15,2 2-2-15,8-2 0 16,3 3 0-16,9 0-2 16,2 2 0-16,3 1 1 15,8 1-1-15,6 2 1 0,7 0-1 16,8 0 0-16,8 0 1 15,5 0-1-15,6 0-2 16,1 0 3-16,2 2 0 16,0 1-2-16,1 4 1 0,4 1 1 15,4-4-1-15,4 4 0 16,4-5 1-16,2 3-1 16,-4-2 0-16,3-4 0 15,-6 0 0-15,-3 0 1 16,-4 0-1-16,-3-4 0 15,-4-2 0-15,-5 3 0 0,-7-2 0 16,-1 1 1-16,-9 4-1 16,-3 0 2-16,-9 11-2 15,-13 12-7-15,-18-2-132 16</inkml:trace>
  <inkml:trace contextRef="#ctx0" brushRef="#br0" timeOffset="158855.3226">5182 16137 292 0,'-14'0'5'0,"1"-6"7"16,-1-3-12-16,3-1 0 16,0 0 1-16,4 1-1 15,-2-1 1-15,4 0 1 0,-1-1-3 16,4 0-1-16,-2 3-2 15,3-1 10-15,1 1-1 16,0 4-3-16,0-2-2 16,3 2 1-16,7-2 0 0,0 5 2 15,4-4-4-15,5 3 5 16,1 0-4-16,4 0 3 16,5 1-3-16,1-1 0 15,3 0 1-15,2-1-1 16,7-2 0-16,1 0 0 0,3 1 0 15,0-2 0-15,6 1 0 16,2-1 0-16,1 5 0 16,1-3 1-16,3 2-1 15,1 2 1-15,4 0-1 16,1 0 0-16,4 0 0 16,-1 2 1-16,7 3-1 15,2 1 0-15,2-3 0 0,4 1-1 16,1-4 4-16,0 0-1 15,2 0-1-15,-1 0 0 16,-2 0 0-16,-1 0 0 16,-3 0 1-16,-4 0-2 0,0 0 2 15,-7 0-1-15,-4 0-1 16,-1 0 1-16,-5 0-1 16,-6 0 1-16,-6 0-1 15,0 0 2-15,-9 0 6 16,-5 0-2-16,-3 0 2 15,-7 0 4-15,-5-2-4 0,-2-2 1 16,-4 3-2-16,-4-4 0 16,-2 4 2-16,-2-3 2 15,2 3-1-15,-4-1 0 16,-1-2-3-16,0 3-4 16,2-1-1-16,-2 2-4 0,0 0-32 15,0 7-58-15,-11-1-42 16</inkml:trace>
  <inkml:trace contextRef="#ctx0" brushRef="#br0" timeOffset="161090.0116">9574 15968 206 0,'7'-4'17'0,"0"-1"-8"16,3 0-5-16,-2-1 1 0,3 1-3 16,-3 1 0-16,1 1 0 15,-3 1-1-15,1 0-1 16,-1 0 1-16,2 2 4 15,-3-2 3-15,0 2 7 16,0-2-7-16,0 2 6 0,2 0-11 16,-2 0-1-16,2 0-1 15,0 0-1-15,1 0 0 16,0 0 1-16,1 0-1 16,3 0 0-16,0 4 1 15,0 0-1-15,1-4 0 0,1 2 0 16,1-1 2-16,2-1-1 15,0 0-1-15,0 0 0 16,2 0 1-16,1 0-1 16,1 0 1-16,0 0-1 15,1-3 1-15,-1 3-2 0,3-2 2 16,-1 0-1-16,1 2 0 16,0-4 0-16,0 3 0 15,-1-1 0-15,3 1 0 16,-2-2 0-16,0 2 1 15,-1-1-2-15,1 0 2 16,-2 2-1-16,0-3 0 16,2 1 0-16,-6 0 0 0,1-1 0 15,1 0 1-15,-6 2 0 16,1-1-1-16,-3 0 1 16,1 0 1-16,-4 2 0 15,2-1-2-15,-3 1 3 0,5 0-3 16,-2 0-1-16,2 0 3 15,-1 0-2-15,0 0-1 16,3 1 2-16,4 1-2 16,-5 0 1-16,2-2 1 15,0 0 0-15,0 0-2 0,-2 0 1 16,5 0 0-16,-4 0 0 16,2 0 1-16,2 0 0 15,1-2-2-15,0 0 1 16,3 2 0-16,0-1 0 15,1-1 0-15,-2 0 0 16,2 2 1-16,0 0-1 0,-4 0 0 16,4 0-1-16,-5 0 2 15,2 0-1-15,1 0-1 16,-1 0 2-16,-1 4-1 16,4-1 0-16,-2 1 0 15,4 0-1-15,-3-1 2 0,3 1 0 16,-1-1-1-16,-2 1 0 15,2-3 0-15,-1 3 0 16,1-1 0-16,-2-1 2 16,0 0-2-16,1 0 0 15,-1 0-2-15,-1-2 2 0,-1 2 0 16,1-1 0-16,0 1 2 16,-2-2-4-16,1 2 4 15,-1-2-4-15,-3 0 4 16,1 0-2-16,-2 0 0 15,-1 0 0-15,-3 0 0 0,-3 0 0 16,0 0 0-16,0 0 0 16,-4 0 0-16,1 2 0 15,0-2 0-15,-1 1 0 16,0 1 0-16,-1 0-5 16,-4 0-35-16,0-1-28 15,0-1-22-15</inkml:trace>
  <inkml:trace contextRef="#ctx0" brushRef="#br0" timeOffset="162605.6079">9457 15975 149 0,'4'0'35'0,"-1"0"-21"16,2 0-12-16,3 0 0 16,1-2 2-16,0-2-1 15,2 1 4-15,-2-1-3 16,3 1-1-16,3-2 0 16,2 2-2-16,0 0 1 15,3-2 0-15,1 3 1 0,2 0-3 16,6-1 1-16,-2 1 0 15,2 2-1-15,2 0 1 16,3 0-1-16,-2-2-1 16,5 2 2-16,-1-2-2 15,6 0 2-15,-1 0-2 16,2 1 3-16,4-1 2 16,-1-2-2-16,8 3 0 0,-3-3-1 15,3 1-1-15,-3-3 2 16,4 2-2-16,-1 3 2 15,0-1 0-15,-3 2 1 0,3 0-1 16,0 0-1-16,0 0 1 16,0 0 1-16,2 0 6 15,-2 0-4-15,-1 0 1 16,1 0-3-16,0 0 12 16,2-2-10-16,-2 2 2 15,3 0-6-15,-2 0 1 0,7 0-1 16,-1 0 0-16,-2 0-2 15,2 0 2-15,2 0 0 16,-2 2-1-16,2 0 0 16,-2-1 0-16,0-1 0 15,2 3 0-15,-1-2 1 16,3 1-1-16,0-2 0 0,-1 0 0 16,3 2 0-16,0-2 0 15,2 0 0-15,-1 0 0 16,3 0-1-16,1 0 2 15,-1 0-2-15,5 0 1 0,1-4 1 16,1 0-2-16,-2 1 1 16,4-1 1-16,-4-1-1 15,2 3 0-15,-1 1-1 16,-3-1 2-16,-1 2-1 16,1 0 0-16,0 0 0 0,1 0 2 15,-3 0 3-15,1 0 2 16,-3 0 2-16,-1 3-4 15,-2 1 4-15,-5-1-4 16,-4 3-3-16,-5-2 1 16,1 1-1-16,-7 0 0 15,-4-1 0-15,-7 1-1 0,-2 2-2 16,-5 0 1-16,-6 2 1 16,-4 0-2-16,-7 2-43 15,-11-5-62-15</inkml:trace>
  <inkml:trace contextRef="#ctx0" brushRef="#br0" timeOffset="163762.259">4370 16554 293 0,'0'0'42'0,"0"0"-37"0,5-3-4 16,4-3-1-16,3 1 1 16,2-1 2-16,0 3-4 15,4-3 1-15,0 3 1 16,4 1-1-16,1-1 0 0,5 1 1 15,3-1-1-15,1 1 0 16,6-1 0-16,0 0 0 16,5 1 1-16,-2 1-2 15,3 1 2-15,2-2-1 16,3 2 0-16,3 0 0 16,1 0 0-16,5 0 1 0,3 0-2 15,3 0 2-15,5 0-2 16,3 0 2-16,1 0-1 15,5 0 1-15,2 0-2 16,-1 0 2-16,4 0-2 0,-1 0 1 16,1 0 1-16,2 0-2 15,-2 0 2-15,4 0-1 16,1 0 0-16,-2-2 0 16,1 0 0-16,-1 2 0 15,-2 0 0-15,0-1 0 16,-1 1 0-16,-2 0 1 15,-4 0-13-15,-9-2-135 0</inkml:trace>
  <inkml:trace contextRef="#ctx0" brushRef="#br0" timeOffset="167793.5491">27976 10882 184 0,'-9'0'8'0,"-3"0"-6"16,1 0-1-16,0 0 0 16,4 0 1-16,0 0 4 0,-1 0 16 15,5 0-4-15,-1-3-6 16,3 3 9-16,-1 0-16 16,2-3-3-16,0 3-2 15,0-1-11-15,5-1 13 16,8-3 16-16,6-5 14 0,7 1-14 15,4-6-7-15,3 0-6 16,1 1-1-16,1-2-2 16,-1 2 2-16,1-3-3 15,-2 6 0-15,-6 0 1 16,0 1-1-16,-6 2-1 0,-5 4 1 16,-4 2-1-16,-5 2-2 15,-5 0-41-15,-2 4-34 16,-10 6 41-16,-10 5-3 15,-1 1-22-15,-13 1 10 16,2 0 2-16,-4-1 34 16,-1 3 13-16</inkml:trace>
  <inkml:trace contextRef="#ctx0" brushRef="#br0" timeOffset="167902.9249">27863 10930 112 0,'11'-16'24'0,"12"-2"-7"0,8-3-4 15,13-2-9-15,7 0-3 16,3-6-2-16,-1-1-141 16</inkml:trace>
  <inkml:trace contextRef="#ctx0" brushRef="#br0" timeOffset="168637.2815">27808 12983 154 0,'-7'7'34'0,"1"-5"-29"0,2 4-3 15,0-3-2-15,1 4 0 16,0 2 0-16,-3 1-2 15,1 0-25-15,-5 0-43 16</inkml:trace>
  <inkml:trace contextRef="#ctx0" brushRef="#br0" timeOffset="169043.4617">27675 13112 192 0,'-6'0'26'0,"2"0"7"0,1 0-8 15,3 0 23-15,0 0-28 16,0 0-21-16,5-2-3 16,8-3 10-16,3 0-5 15,9-1 4-15,4-3-2 16,8 4-1-16,5-4-2 16,3 0 2-16,6-2-5 0,4 2 5 15,2-1-2-15,1-3-1 16,3 1 1-16,-2-1-3 15,6-1 8-15,-6-1 1 16,-2 3 0-16,-1 3-3 0,-3 2-2 16,-11 2-1-16,-4 3-1 15,-6 0 2-15,-7 1-7 16,-4 1-19-16,-11 0-8 16,-5 0-8-16,-5 0 14 15,0 0-8-15,-7 3 31 16,-8 2-4-16,-4 2 1 0,-4-1 3 15,-6 3-5-15,-2-1-22 16,-4 4-23-16,-6 0 12 16,-3 0-6-16</inkml:trace>
  <inkml:trace contextRef="#ctx0" brushRef="#br0" timeOffset="169387.1781">28266 13046 50 0,'-41'7'40'0,"6"0"-13"16,-3-2-6-16,2 2-3 15,4 1-9-15,-2-1-5 16,5-2-1-16,2 3 5 15,4-3-3-15,4 0 1 16,2-1-4-16,5 0 0 0,2-1 1 16,5-2 7-16,1-1-2 15,4 2-6-15,0-2-1 16,0 2-6-16,0-2-3 16,0 2 6-16,2 0-1 15,3-2 0-15,5 0 18 16,2 0-2-16,7 0 14 0,-2-2-10 15,8-5-4-15,4-4 5 16,3 1-9-16,2-3-5 16,0 0 7-16,2 1-8 15,3 0-3-15,-9-3-1 16,4 2 5-16,-2 1-4 0,-5 2 2 16,0 0-1-16,-4 3 0 15,1 1-2-15,-6 0-13 16,-2 2-20-16,-6 1-18 15,-4 1 1-15,-6-3-117 16</inkml:trace>
  <inkml:trace contextRef="#ctx0" brushRef="#br0" timeOffset="171184.1279">27743 11014 64 0,'2'-9'10'16,"0"0"15"-16,-1 2 3 15,-1 0-3-15,2 1-9 16,-2 1-1-16,0 2-3 16,0-1-4-16,0 4-2 0,0-2-1 15,0 2-3 1,0 0-2-16,0 0 0 0,3-4-1 16,6 1 2-16,1-3-2 15,4 1 3-15,2-3 0 16,3-2-6-16,2 2 10 15,-1-2-4-15,1 2-1 16,-3-1-3-16,2 2 3 0,-1-2 0 16,0 2 1-16,-6 0-2 15,2 1 1-15,-6 0 3 16,0 1 13-16,-3 2-11 16,-3 1-2-16,-1 0-1 0,0 2-2 15,-2 0-1-15,0 0-1 16,0 0-5-16,-2 4 1 15,-3 1-14-15,-5 1 10 16,2-1 2-16,-3 2-6 16,1 0-7-16,0-2-4 15,1 1-10-15,-4-2-9 0</inkml:trace>
  <inkml:trace contextRef="#ctx0" brushRef="#br0" timeOffset="171574.7319">27667 11039 144 0,'11'-7'8'15,"3"-6"-2"-15,6-1 4 16,6 0 3-16,-2-4 10 16,7 3-17-16,-3-2 0 15,3 1-2-15,-4-1 2 16,2 0 3-16,-2 1-2 0,0 5-3 15,0-1-3-15,0 3 0 16,-6 0-1-16,1 5 0 16,-6 3-3-16,-2-2-15 15,-3 3-24-15,-5 0-3 16,-6 0-8-16,0 6-34 0</inkml:trace>
  <inkml:trace contextRef="#ctx0" brushRef="#br0" timeOffset="171824.7051">27757 10973 184 0,'0'0'8'0,"0"-7"0"15,5-1 9-15,8-1-16 16,1-1-1-16,3 1 3 0,3-2-4 15,1 3-2-15,2 1 9 16,1-3-5-16,-1 3 1 16,-2 6-2-16,1-3-8 15,-4 4-32-15,-2-2-12 16,-2 2-13-16</inkml:trace>
  <inkml:trace contextRef="#ctx0" brushRef="#br0" timeOffset="172199.7272">27782 10991 161 0,'-3'0'9'16,"-1"0"0"-16,4 0 6 15,-1 0 6-15,1 0 0 0,0 0-4 16,0 0 0-16,0-2-2 16,0 2-7-16,0-3 1 15,0-1-4-15,0 2 5 16,0-2-1-16,0-1-4 15,0 2 0-15,0-1 3 0,0 2-5 16,0-2-1-16,1 4-1 16,-1 0-4-16,0 0-43 15,0 6-18-15,0 1 17 16,-8 0-51-16</inkml:trace>
  <inkml:trace contextRef="#ctx0" brushRef="#br0" timeOffset="176028.1568">27511 11476 76 0,'-2'9'31'0,"-1"-2"-26"15,1 2-5-15,0-3 2 16,2-3-3-16,0-1-9 15,0-2-21-15,0 0 14 16,4 0-29-16</inkml:trace>
  <inkml:trace contextRef="#ctx0" brushRef="#br0" timeOffset="177012.5308">27658 11149 140 0,'0'-1'6'0,"-3"-3"3"15,1-1 3-15,0 3-1 16,-3 0-7-16,3-2 2 16,1 3-4-16,-4-1 0 15,4 0-1-15,1 1-1 16,0 1 0-16,0 0-26 0,0-2-40 15</inkml:trace>
  <inkml:trace contextRef="#ctx0" brushRef="#br0" timeOffset="178559.3066">27105 10044 157 0,'-3'0'4'15,"3"0"20"-15,0-2-4 16,0 0-15-16,0-1-7 16,0-1 5-16,2 0-3 0,3-1 2 15,6 0 1-15,-2-1 16 16,1 1-12-16,2 2-5 16,-2-1-1-16,1 0-1 15,0 2 1-15,1 2-1 16,-1-1 0-16,2 1 0 15,-1 0 0-15,3 0 0 0,-3 3-1 16,0 5-10-16,0 0 9 16,-2 3 4-16,1 2-2 15,-2 1 0-15,-2 2 1 16,2-2 0-16,-1 2-1 16,-1-2 1-16,0 3 0 0,1-1-1 15,-2 1 2 1,0-2-2-16,-3 5-2 0,2-5 0 15,-3 3 4-15,0-1 1 16,1-2-3-16,-1 2 0 16,0-2 1-16,1 2-1 0,0 1 0 15,0-4 0-15,1 0 1 16,-2 0-2-16,1-1 1 16,2-3 0-16,-3-1-1 15,0 0 2-15,-2-2-2 16,0-1 1-16,0-1-3 0,0 1 1 15,0-1 0-15,0 1 0 16,0 0 2-16,0 3-1 16,-4 2 2-16,-1 2-1 15,2-1 0-15,-1 4 2 16,1-1-4-16,3 3 2 16,-2-6 2-16,2 5-4 0,0-4 4 15,0 1-2-15,0 1 0 16,0-3 0-16,0 2 0 15,0 0-3-15,-6 4-8 16,-3 7-3-16,-5 1 9 16,-6 5-5-16,0 1-15 0,-5 0-17 15,2-4-82-15</inkml:trace>
  <inkml:trace contextRef="#ctx0" brushRef="#br0" timeOffset="180075.1815">25488 10524 42 0,'0'-7'28'15,"0"-2"-13"-15,3 0 4 16,4 0-10-16,-1-1-5 16,2 2-3-16,2-4 3 0,-1 1-2 15,3 2 1-15,-3-2 2 16,0 2 4-16,2 2-5 15,-4 2 1-15,-1-3-4 16,-3 4 0-16,1 0 0 16,-4 2 7-16,0 0 2 0,0-1-4 15,0 3-9-15,-4 0 11 16,1 0-7-16,-3 0-2 16,-3 0 2-16,4 0-1 15,-2 3 0-15,0 1 0 16,-1 3 1-16,3 2-1 15,-2 0 0-15,1 2 0 0,1 3 0 16,-1 2 0-16,1 4 0 16,1-2 0-16,-1 1 0 15,3-2 0-15,1 3 1 16,1-2-2-16,0 0 1 16,0-1 0-16,0 2 0 15,0-1 0-15,0-5 1 0,0 4-2 16,0-3 1-16,0 0 1 15,0-3-1-15,0 0 0 16,1-1 2-16,3 1-1 16,-1 0 0-16,4-3 2 0,1 0-2 15,3-2 0-15,-1-2 0 16,1 2 2-16,2-3 6 16,1-3-2-16,0 2-4 15,0 0 1-15,1-2-2 16,1 0-1-16,2 0 2 15,1 0-3-15,-2 0 1 0,3 0-3 16,0-4 0-16,-1-5 4 16,5-1-2-16,-1-5-8 15,0-1 8-15,1 1-17 16,-4-2-17-16,-3-1-40 0</inkml:trace>
  <inkml:trace contextRef="#ctx0" brushRef="#br0" timeOffset="180543.8713">25547 10428 161 0,'-11'0'10'15,"2"-3"-6"-15,6 3 6 0,-1-1 5 16,2-1-7-16,2-2-2 16,0 3-7-16,2-3-5 15,7-1 10-15,1-1 2 16,5 0-6-16,3 0 0 15,2 1 0-15,0 1 1 0,-1 1-1 16,4 3 0-16,-1 0 0 16,-1 0-1-16,1 5 1 15,0 2 0-15,0 3-1 16,-3 1 1-16,1 2-1 16,-3-1 1-16,0 2-1 15,-3 1 0-15,-3 0 2 16,-6 2 1-16,-3 3 0 0,-2 5-2 15,-3 1 1-15,-14 6 0 16,-4 8-2-16,-6 2-10 16,-3 2-23-16,-8 2-51 15</inkml:trace>
  <inkml:trace contextRef="#ctx0" brushRef="#br0" timeOffset="182559.3633">21248 11221 175 0,'-5'0'9'0,"-2"0"5"15,1 0 4-15,0-5-3 16,1 1-4-16,0-1 7 16,0-1-13-16,-2-1-1 0,1-2-2 15,0-1 0-15,-4-1 0 16,5-4 0-16,-5-1 0 15,1-3 0-15,1-1 0 16,-4-6 1-16,-2-1-2 0,1 0 0 16,-2-1 0-16,-2 0 1 15,1 0 4-15,-4 2-1 16,3 1 0-16,-5 1-1 16,4 1 1-16,-3-2 0 15,1 4 0-15,3 1-1 0,1 0 1 16,0 0-2-16,2-1-2 15,0 2 1-15,-1-5-2 16,1 4 17-16,-1-4-11 16,3 2-5-16,-1-2-1 15,4 1 0-15,-1 2 1 16,2-2-2-16,3 4 1 0,3-4-2 16,2 2 2-16,0-3-3 15,0 2 1-15,3-4 4 16,3 2-1-16,3-2-1 15,2-1 0-15,-1-1 0 16,3-1 0-16,1-1 0 0,1 0 0 16,1 0-1-16,4-3 0 15,0 3 1-15,1 0-1 16,4 0 0-16,-1 2 2 16,1 0-3-16,0 0 3 15,0-3-1-15,2 3-1 0,0-1-1 16,0 1 3-16,0 0-1 15,5 6-5-15,-3-1 4 16,1-1-3-16,1 5 4 16,5 1 0-16,-2 1-2 15,0 5 3-15,0 0-2 0,-2 3-1 16,-1-2-3-16,-1 4 4 16,-1-2 1-16,0 0-2 15,1-1 3-15,1 0-1 16,5 2-2-16,-4 1 2 15,3-1 1-15,-1 5-2 0,0-1 1 16,-2 4-2-16,2 0-4 16,0 0 1-16,-5 0 3 15,1 0 0-15,-1 7-2 16,-2 2 2-16,-4 2-1 16,0 2-2-16,-2-3 2 15,-4 5 2-15,0-5-1 0,-2 4 2 16,-2 2 0-16,1 1-2 15,1-2 4-15,-3 3-2 16,2 4-2-16,-4 3 4 16,0 2-4-16,-2 4 2 15,-1 1 2-15,0 3-2 0,-2-2 2 16,2-1-2-16,1-3 0 16,-2-2 1-16,-1-4-2 15,2 2 2-15,1-1-2 16,-1-1 2-16,0 2-2 15,0-2 1-15,-2 2 1 0,1 0-1 16,-1 2 0-16,0-2 0 16,-3-1 0-16,3-1 0 15,-3 1 0-15,0-3 1 16,-2-1-1-16,2 0 0 16,-2-5 0-16,0 3 0 0,0-4 0 15,0 4 1-15,0 0-2 16,0 1 1-16,0 0 1 15,-4 2-1-15,1 5 0 16,-4 2 0-16,0-2 0 16,-5 6 0-16,4 0 1 15,-3 0-1-15,0-4 0 0,0 0 0 16,1 0 1-16,-3 0-2 16,1 3 1-16,-3 5 1 15,-1 0-1-15,-2 4 1 16,-1 2-2-16,-3 1 2 15,0 1 0-15,0 1-2 0,5-2-4 16,-4-1-8-16,4 3-27 16,-1-4 4-16,-1-4-14 15,2-5-89-15</inkml:trace>
  <inkml:trace contextRef="#ctx0" brushRef="#br0" timeOffset="183903.0011">20903 11281 126 0,'-3'-1'20'0,"-7"-3"-14"0,3-1 0 16,2 2 6-16,-2-1-2 15,2 0 2-15,-1 1-3 16,0-1-5-16,1 0-2 16,2 3-1-16,-4 1 0 15,1 0-1-15,-1 0 1 16,0 0-1-16,0 0 0 0,0 0 0 15,-3 0 1-15,1 0 1 16,-1 0-2-16,-1 1 1 16,0 3 0-16,-2 1-1 15,-1 2 0-15,-3 4 0 0,0 2 0 16,-3 1 0-16,3 4-1 16,-4 2 2-16,1-1 0 15,5-1-2-15,-2 1 1 16,1-4 1-16,3-1-2 15,1 1 2-15,0 1-2 0,-1-4 2 16,1 6-1-16,0-2 0 16,2 3 0-16,-2 3 0 15,2-1 0-15,0 1 0 16,1 0 0-16,-3 2 0 16,4-1 0-16,1 0 0 15,-4 2 0-15,3 3 0 16,1-4 0-16,2 3 0 0,2 0 0 15,-4-2 0-15,1 1 0 16,0-2 0-16,3-3 0 16,-2 1 0-16,-2-3 0 0,1 2 0 15,0-3 0-15,1 2 0 16,0-1 0-16,0 0 0 16,-1 2 0-16,0 0 0 15,3 3 0-15,-4-4 0 16,0 4 0-16,-2-1 0 15,0 0 0-15,2 0 1 0,-2 1-1 16,-3 1 0-16,0-3 0 16,4 0 0-16,-4 1 0 15,2 0-1-15,-1 1 2 16,2-1-1-16,-4 2 0 16,1-2 1-16,1 2-1 15,0 2-1-15,-2 1 2 0,3 1-1 16,-4-1 0-16,1-1 0 15,1 0 0-15,-1 2 0 16,0-3 0-16,3 4 0 16,-3 3 0-16,1-1 0 0,3 2 0 15,-4-1-1-15,2 3 1 16,2-4 1-16,-2 2-2 16,3-1 2-16,-1-1-1 15,-1-4 0-15,0 1 0 16,3 1 0-16,-3-3 0 0,3-1-1 15,2-2-5-15,0-1-10 16,0 0-16-16,-3-5-37 16</inkml:trace>
  <inkml:trace contextRef="#ctx0" brushRef="#br0" timeOffset="190981.1877">28483 13189 284 0,'-12'1'8'0,"5"3"2"0,1-1-11 15,2 0-2-15,2 0 3 16,2 0 1-16,0 1-3 16,2 0 0-16,7 1-1 15,4 2 2-15,1-3 0 16,4 6 2-16,1-3-2 0,5 0 1 16,1 3-1-16,2-5 0 15,4 2 1-15,3-4-3 16,3 1 4-16,4-3 1 15,5 2 2-15,2-1 1 16,0-1-1-16,5 3 4 0,-2-2-4 16,3 2-3-16,-1-3 0 15,1 2 0-15,-1-3-1 16,1 0 2-16,-1 0-2 16,-4 0-9-16,-3 0-25 15,-4-3-20-15,-6-4-16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24:23.9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28418 8710 180 0,'0'-2'31'15,"0"-5"-23"-15,0-1 11 0,2 3-6 16,1 0-4-16,4-1-7 15,-1 3 3-15,3-1-7 16,2 3 5-16,3-1-2 16,1 0-2-16,0 2 1 15,4 0 1-15,2 0-1 16,5 0 1-16,2 0-3 0,2 0-2 16,10 0 4-16,1 0 4 15,6 0 1-15,3-2-3 16,4 2 0-16,0 0-1 15,6 0 0-15,-3 0-1 0,3 2 0 16,4 3 2-16,1 4-1 16,1 2-1-16,2-4 0 15,2 0 1-15,-1-3-1 16,2-1 0-16,-4-3 1 16,2 0 0-16,-4-3-1 15,-4-6-1-15,-5 0-1 0,-2 0 5 16,-6 0-2-16,-6 4 0 15,-5-1-1-15,-8 5 1 16,-7 1-1-16,-5 0-10 16,-10 0-13-16,-4 3-12 15,-3 3-35-15,-10-3 3 0</inkml:trace>
  <inkml:trace contextRef="#ctx0" brushRef="#br0" timeOffset="578.0928">28310 8858 183 0,'4'0'9'0,"3"-2"-6"0,2-2 0 16,2-1 0-16,7 1-2 15,6-2 2-15,4 0 2 16,6-1 3-16,7 2-5 16,4-1 4-16,5 4-4 0,5 1-2 15,2 1-1-15,6 0 2 16,0 0-2-16,1 0 2 15,3 1-2-15,2-1-1 16,-1 0-2-16,5 0-1 16,-2-5-6-16,2-2 11 0,-3-4 0 15,-1-2 0-15,-2 5-1 16,-6-3 0-16,-5 0 1 16,-2 1-1-16,-10 1 0 15,-6 2-1-15,-3-1 2 16,-9 5-1-16,-1-1-1 15,-5 4-3-15,-4-1-52 0,-3-3-41 16</inkml:trace>
  <inkml:trace contextRef="#ctx0" brushRef="#br0" timeOffset="4796.5321">28975 10654 179 0,'-15'0'4'15,"-1"0"-2"-15,3 0-2 0,3 0 2 16,-2 0-1-16,0 0-2 15,5 0 2-15,0 0 0 16,4 0 0-16,-2 0-1 16,-2 0 0-16,2 0 0 0,3 0 1 15,2 0-1-15,-1 0-1 16,1 0 2-16,0 0-11 16,0-2 1-16,8 0 18 15,6-1 16-15,3-2 5 16,8-5-10-16,4 2-3 0,5-3-2 15,2 0-10-15,2 2-3 16,3 0 0-16,2 4-2 16,1 0 0-16,-2-1 0 15,-2 3-7-15,2-1-4 16,-3 0-1-16,-4 2-23 16,-2 2 5-16,-4 0-17 0,-2 0-9 15</inkml:trace>
  <inkml:trace contextRef="#ctx0" brushRef="#br0" timeOffset="5468.3544">29189 11023 96 0,'-6'0'7'16,"0"0"7"-16,3 0-1 15,-1 0 0-15,3 0 11 16,-1 0 3-16,-2 0-13 0,4 0 5 16,0 0-9-16,0 0-7 15,0 0-8-15,0 0-4 16,6 0 7-16,2 0 0 15,5 0 7-15,3 0 4 16,6 0 15-16,5 0-11 0,2-5 2 16,1-2-6-16,3 1-9 15,2-3 5-15,1 4-4 16,0-2 1-16,1-1-2 16,-3 1 0-16,3 0 1 0,-5 0-1 15,-1 1-1-15,1 1 3 16,-5 2-2-16,-3 1 0 15,-5 2-5-15,-3 0-18 16,-7 5-25-16,-5 5-51 16</inkml:trace>
  <inkml:trace contextRef="#ctx0" brushRef="#br0" timeOffset="8905.6106">28113 8157 177 0,'-2'0'13'0,"2"0"1"16,0 0-8-16,0 0-5 0,0 0-9 16,4 0 22-16,4 0-12 15,6 0-1-15,1 0 0 16,5 0-4-16,1 1 1 15,4-1 4-15,6 0-2 0,1 0 1 16,4 0 1-16,2 0-2 16,3 0 1-16,2 0-1 15,4 2 1-15,-1-2-2 16,5 4 2-16,2-4-2 16,2 0 0-16,6 0-3 15,2 0 4-15,4 0-1 0,-1 0 1 16,4 0 0-16,-1-2-1 15,4 0 5-15,2-1-4 16,-3 0 3-16,2 2-3 16,-3-1-1-16,0 2 4 15,-3 0-1-15,-5 0-2 0,1 0 1 16,-6 0-2-16,-1 0 3 16,-2 0-2-16,-4-4 1 15,-2 1 1-15,-5-1-1 16,-6 0 7-16,-6 0-1 15,-7-2 0-15,-3 2-3 0,-8 3 0 16,-1-1-1-16,-4 2 0 16,1 0-3-16,-5 0 1 15,0 0-1-15,-3 0-2 16,-2 0-23-16,-2 2-30 16,-15 2-26-16</inkml:trace>
  <inkml:trace contextRef="#ctx0" brushRef="#br0" timeOffset="9442.3018">28262 8285 216 0,'0'-2'-6'0,"0"-4"7"0,7 3 3 16,4 1-3-16,-2-1-2 15,3 1 1-15,4 0 1 16,2 1 0-16,4-1-1 16,4-2-2-16,4 3 0 15,4-2-2-15,7 2 6 0,3-3 1 16,4 2-3-16,4-3-1 16,3 2-2-16,6-4 7 15,3-1-2-15,4 1-3 16,0 0 8-16,3-2-5 15,4 2 2-15,-6 3-1 16,6-1-3-16,0-2 1 16,-4 3-1-16,-1-1 3 0,1 1-3 15,-7 1 1-15,-3-2-1 16,-3-1 0-16,-7 2 0 16,-5 1 0-16,-7-1 1 0,-7 4-1 15,-5 0 0-15,-10 0-24 16,-10-1-138-16</inkml:trace>
  <inkml:trace contextRef="#ctx0" brushRef="#br0" timeOffset="10661.4298">25573 7804 25 0,'-1'-8'16'0,"-1"1"11"16,2 0-5-16,-2 0-9 15,2 2-11-15,0-1 13 16,0 3-5-16,0 1-3 0,0 2-2 16,0 0-4-16,0 0-3 15,0 0 3-15,0 0 2 16,0 5 1-16,-2 5 1 15,-1-2-4-15,-1 5 0 16,1-4 1-16,-1 7-1 0,-1-3-1 16,1 4 2-16,0-1-2 15,1 1 0-15,-1 3 0 16,-1 4 0-16,2-1 0 16,-1 2 0-16,2-2 0 15,1 4 0-15,-2-2 0 16,3-1 0-16,0 0 0 0,0-1 0 15,0 0 0-15,6 0 0 16,3 0 0-16,0-5 0 16,0-2-2-16,3-1 1 15,2-5-3-15,-1-1 5 16,0-3-2-16,-2-5-13 0,-1-1-38 16</inkml:trace>
  <inkml:trace contextRef="#ctx0" brushRef="#br0" timeOffset="11239.5527">25600 7836 45 0,'0'-6'21'0,"0"1"1"0,0 0-8 15,0-2-7-15,2 1-3 16,8 1-2-16,-3-2 3 15,1 0 19-15,1-1-15 16,8 2 1-16,-2-2-3 16,5 1 1-16,-1 1-4 15,3 3-2-15,0 3-1 0,4 0-1 16,-3 2 2-16,1 9-2 16,-3 3 0-16,-1 5-2 15,-5 3 0-15,0 6 4 16,-6 4-10-16,0 4 10 0,-3 2 0 15,-1 0-1-15,0 4 1 16,2-9-1-16,2 0 1 16,-5-5-10-16,0-4-53 15</inkml:trace>
  <inkml:trace contextRef="#ctx0" brushRef="#br0" timeOffset="11723.8917">25573 8294 36 0,'0'0'13'0,"0"0"-7"16,0-2-6-16,2-1 7 16,6-3-7-16,1 0 1 15,-1 3 2-15,5-4 3 0,5 0 5 16,4 0-2-16,1 0-4 15,6-3-3-15,3 2-2 16,-1 1-8-16</inkml:trace>
  <inkml:trace contextRef="#ctx0" brushRef="#br0" timeOffset="12864.5781">25599 7983 3 0,'-7'0'13'16,"0"-5"20"-16,0 2-10 15,-1-1 2-15,1-1-3 0,2-1 3 16,-1 3-7-16,5-1-11 15,1 3-5-15,0 1-2 16,0 0-19-16,0 0-9 16,5 0-9-16,0 1-22 15</inkml:trace>
  <inkml:trace contextRef="#ctx0" brushRef="#br0" timeOffset="13239.5441">25818 7957 62 0</inkml:trace>
  <inkml:trace contextRef="#ctx0" brushRef="#br0" timeOffset="14895.8408">25444 8308 48 0,'0'-4'19'0,"0"3"-6"15,0-1-1-15,0 0-1 16,4 0-7-16,1-1-5 15,6-2 2-15,3-1 4 0,6-1 8 16,7 0 2-16,2-2-10 16,3 2-2-16,4 0-2 15,2 1 0-15,-3 1 0 16,-1 0-20-16,1-1-33 16,-2-1-21-16</inkml:trace>
  <inkml:trace contextRef="#ctx0" brushRef="#br0" timeOffset="15723.9544">25396 8377 27 0,'-1'-5'1'0,"1"2"5"15,-2-2 3-15,2 3 0 16,0-2-3-16,0 2-3 15,0 2-3-15,0 0 1 0,0 0-1 16,0 0-14-16,0 0-13 16</inkml:trace>
  <inkml:trace contextRef="#ctx0" brushRef="#br0" timeOffset="16052.0129">25422 8308 50 0,'0'-5'24'15,"0"-1"3"-15,0 1 4 0,-1 0-9 16,-3 1-7-16,2 0-4 16,1 4 0-16,-3 0-4 15,2 0-4-15,-3 10-6 16,0 5 3-16,-3 10 0 15,1 6 0-15,0 3 0 0,0 3-2 16,2 4 4-16,1-3-2 16,2-6 0-16,2 0 2 15,0-7-2-15,0-5 1 16,0-4-2-16,0-4-6 16,0-3-20-16,0-2-28 15,0-1-10-15</inkml:trace>
  <inkml:trace contextRef="#ctx0" brushRef="#br0" timeOffset="16598.848">25547 8290 148 0,'0'-3'-23'15,"0"-1"26"-15,0 3-1 16,0-2 4-16,0 3-3 0,0 0-3 16,0 0 1-16,-4 6-2 15,-1 5 1-15,-4 5-14 16,0 3-10-16,-2 6-2 15,-1 6 17-15,-2 3 9 16,1 3-3-16,-6 4-56 16</inkml:trace>
  <inkml:trace contextRef="#ctx0" brushRef="#br0" timeOffset="22333.6387">28512 8822 193 0,'0'0'12'16,"3"0"-7"-16,6 0-4 15,6-2-2-15,0 1 1 16,4-3 3-16,4 0-3 0,5 1 5 16,4-3-2-16,9 4-1 15,1 1 1-15,7-1-1 16,3 2-3-16,2-2 2 16,2 0-1-16,3 2 1 15,0-3-1-15,4-2 2 16,2-1-2-16,1 1 0 0,-2 0 1 15,3-3-2-15,0 3 2 16,-4 2-2-16,-2 0 2 16,-5 2 1-16,2 1-2 15,-7 0 0-15,-7 1 0 16,-5 7 0-16,-7 1 0 0,-2-1 0 16,-4 4-2-16,-9-2-1 15,-2-3-3-15,-8-1-14 16,-4-3 7-16,-3 1-12 15,-1-2-24-15,-16-1 24 16</inkml:trace>
  <inkml:trace contextRef="#ctx0" brushRef="#br0" timeOffset="22849.2306">28198 8911 167 0,'-5'-1'-5'0,"5"-5"8"16,0 2 1-16,0 1-2 16,12-2 2-16,1 1-1 0,8 1-4 15,7-3 0-15,6 1-4 16,7 1 11-16,8-3-12 15,7 0 12-15,7-2-5 16,3 0 3-16,7-2 14 16,3-1-12-16,1-3-3 15,1 2 5-15,-1-2-5 0,-3 1 0 16,1-1 0-16,-6 3 0 16,6 0-1-16,-9 1-4 15,-1 2 5-15,-4 2-1 16,-6 0-2-16,0 1 1 15,-9 4-1-15,-4-1-6 0,0 1-23 16,-9 0-22-16,-6 1-34 16</inkml:trace>
  <inkml:trace contextRef="#ctx0" brushRef="#br0" timeOffset="23739.7817">28350 8802 80 0,'11'0'1'0,"1"-2"4"15,6-5 8-15,4 2 4 16,2 0-1-16,9-3-9 15,2 3 0-15,2-2-2 0,6 0 0 16,2 1 2-16,3-1-2 16,3 1-1-16,1-2-1 15,3 3-2-15,-3 0 0 0,3-3-1 16,-1 3 1-16,-5 0-1 16,4 1 0-16,-4 0 1 15,4 3-1-15,-1-1 0 16,-4 0 0-16,1 2 1 15,-5-3-1-15,4 3 0 16,-9 0-1-16,1-2-7 0,-6 0-20 16,-5-2-25-16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2:25:00.8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21964 5550 245 0,'22'-10'14'16,"2"-1"-1"-16,8 4-10 15,4 2 1-15,6 3 2 16,5 0-4-16,1 2-1 16,8 0-1-16,4 0 1 15,1 4-1-15,3-3 1 0,4 1 0 16,1 0 0-16,4 0-1 16,4-4 0-16,4 2 1 15,4 0-1-15,1 0 0 16,8 0 0-16,1 0 2 15,5 0 0-15,8-2 0 0,-2 0-1 16,6 1 1-16,0 1-2 16,7 0 1-16,1-2-1 15,6 2 0-15,1 0 0 16,0 0-1-16,2 0 1 16,0 0 1-16,-2 0-3 0,-1 0-1 15,3 0-3-15,-2 2-2 16,-3-1-4-16,0 1 0 15,-2 0 5-15,-5 0-14 16,-3-4 20-16,-11 2 1 16,-2 0 0-16,-11 0 0 0,-2-4 3 15,-7-1 14-15,-3-2-8 16,0 3-2-16,-5 1-4 16,0 1-1-16,-9-2 0 15,1 4-2-15,-8 0 0 16,-3 0 0-16,-2 0 0 0,-3 0 0 15,-5 0 1-15,-3 0-1 16,-2 0 0-16,-2 0 0 16,-6 0 0-16,-2-1 0 15,-1-3 0-15,-2 2 1 0,2 2-2 16,-2 0 2 0,-2 0-2-16,-2 0-39 0,-6 0-96 15</inkml:trace>
  <inkml:trace contextRef="#ctx0" brushRef="#br0" timeOffset="13796.4327">23430 8849 268 0,'0'-18'-3'16,"0"-2"8"-16,5 2 0 15,4 0 2-15,7 1-6 16,3 1 4-16,7 0 2 0,6 1-9 15,7-1 2-15,2 2 4 16,3 2-2-16,8 1-1 16,4 0-1-16,5 1 0 15,2 0-1-15,3 2 2 16,8 2 1-16,2 1-1 16,4 1 1-16,4 3-1 0,3 1 2 15,3 0-5-15,3 0 2 16,2 0-1-16,2 3 4 15,1 1-3-15,6-1-2 16,-2 1 4-16,1-2-2 0,6 1-2 16,-2-1 1-16,6 3 1 15,1-1 0-15,3 3 1 16,-1 0-1-16,-1 0 0 16,-4 4 0-16,-2-4 0 15,-2 4 0-15,-2-2 2 16,-3 0-4-16,-2-4 4 0,0 0-1 15,-1 1-1-15,-1-3 0 16,-1 1 0-16,3-1 0 16,-3 1 1-16,-2 0-3 15,-5-1 3-15,-7 1-1 16,-10-1 0-16,-5 1 0 0,-7-4 1 16,-9 0-1-16,-4 0 1 15,-4 0-1-15,-5 1 0 16,-5-1-1-16,-7 0 0 15,-7-1-114-15</inkml:trace>
  <inkml:trace contextRef="#ctx0" brushRef="#br0" timeOffset="16280.6209">8251 9472 188 0,'0'-6'8'0,"0"-3"9"16,0-2-7-16,0 3-5 16,0-4-4-16,2 2 1 15,4-1-7-15,1 0 6 0,3 1 0 16,1 2-2-16,-1 1 2 16,3 2-2-16,-2 1 0 15,7 0 2-15,-1-1 1 16,7 4 3-16,1-3-3 0,4 2 0 15,5 1-5-15,3-2 8 16,5 2-5-16,3 0 0 16,4 1 2-16,4-2-1 15,3 0-2-15,5 2 2 16,-4 0 0-16,8 0 0 0,1-2 1 16,4 2 1-16,4 0 0 15,1-1 0-15,5 1 0 16,1-2-1-16,2-1-1 15,2 2 1-15,5-2 2 16,0 3-13-16,3-1 38 16,1-1-22-16,2 2 1 0,1 0 2 15,0 0-6-15,3 0-2 16,-4 0 2-16,5 0-2 16,-3 2 1-16,1-1 0 15,-1 2-4-15,-2-2 9 16,0 2-7-16,-1-1 0 0,0-1-1 15,-2 1 0-15,6 2 1 16,-4-3-2-16,-2 3 3 16,-1-1-3-16,-3-1 0 15,3 0 2-15,-4-2-1 0,2 0 1 16,0 0-2-16,0 0 1 16,0 0 0-16,1 0 0 15,-3 0-1-15,0 0 0 16,-4-2 2-16,3 0-1 15,-3-4 0-15,-4 4 1 16,0-2-2-16,-3-1 3 0,-5-2 1 16,-4 3 2-16,-2-1-2 15,-8-1-1-15,-2 3 0 16,-6-1-2-16,-3 0 0 16,-8 1 0-16,-5-1 0 15,-4 3-2-15,-9-1-13 0,-8-2-34 16,-1 1-55-16</inkml:trace>
  <inkml:trace contextRef="#ctx0" brushRef="#br0" timeOffset="38876.5513">7377 10504 213 0,'-3'0'15'0,"3"-4"-2"0,-2 1 21 15,2 2-21-15,0-2-9 16,0 3-1-16,0 0-1 15,0-1 1-15,0 1 7 16,0 0-5-16,0 0-4 0,0 0-1 16,10 0 1-16,0 0 2 15,9 0 1-15,0 0 0 16,3 0-4-16,5 0 3 16,0 0-3-16,3 0 2 15,3 1-1-15,2 2-2 0,3 0-2 16,-2-2 7-16,7 3-4 15,2 0-1-15,2 1 2 16,2-1 1-16,6 1 0 16,-1 1-2-16,3-4 1 15,3 3-1-15,1-2 0 16,2-1 0-16,3 0 0 0,-3-1 0 16,1 2 1-16,4 0-1 15,-2 0 1-15,1 2-1 16,2-1 0-16,1 2 0 15,3-3 1-15,-1 2-1 16,3 0 0-16,1-1 1 0,-1 2-1 16,3-4 1-16,-1 2-1 15,0-3 0-15,-5 1 0 16,1-1 0-16,-2-1 1 16,-3 0 0-16,0 0 0 0,-4 0 5 15,-1-1 1-15,-2-5-2 16,-5 1 2-16,-4-1-4 15,-5 3-1-15,-6-1-1 16,-1 1 0-16,-6-1-1 16,-4 3 0-16,-4-3 0 15,-5 2 0-15,-1-1 0 16,-8 2-13-16,-1 1-29 0,-7 0-71 16,-4-2-4-16</inkml:trace>
  <inkml:trace contextRef="#ctx0" brushRef="#br0" timeOffset="39439.0138">8512 10597 234 0,'0'-7'22'0,"0"-3"-18"0,0 5 17 16,7 2 8-16,5 1-28 15,0 2 0-15,5 0-14 16,6 0 26-16,4 2-11 0,4 1-1 16,6 2-1-16,6 1 0 15,6 1 1-15,5-1-2 16,4-1 2-16,10-2-1 15,1 1 0-15,8 0-7 16,4-2 11-16,4-2-10 16,1 0 12-16,0 0-8 0,4 0 8 15,1-2-5-15,3-6 0 16,-1 1 3-16,2-1 12 16,-2-2-10-16,-5 2-2 15,-5 1 2-15,-6-3-2 16,-3 5-2-16,-7 3 1 15,-8 2-4-15,-8 0 3 0,-10 8-7 16,-13 6-46-16,-10-4-96 16</inkml:trace>
  <inkml:trace contextRef="#ctx0" brushRef="#br0" timeOffset="41251.613">11597 10737 88 0,'13'-7'2'0,"-2"1"1"0,0 2 1 15,0-2-1-15,-1 3-1 16,0-3-3-16,2 1-1 16,-3-2-51-16</inkml:trace>
  <inkml:trace contextRef="#ctx0" brushRef="#br0" timeOffset="42188.9986">11310 10518 138 0,'10'0'11'0,"0"0"-8"16,1 0 2-16,5 0 4 15,2 0-3-15,4 0-1 16,0 0-1-16,5 0-1 16,3 2 0-16,1 0-2 15,4 1 1-15,3 0 2 0,5-1 2 16,4 0 3-16,2 2-1 15,7-4 4-15,4 0 0 16,4 0-4-16,5 0 0 16,6 0 0-16,3 0-2 15,2 0-3-15,6 0-1 0,-3 0-2 16,1 0 1-16,2 0 0 16,-1 2 0-16,3 2-2 15,0-3 2-15,-1 3-1 16,0-2 3-16,-3-1-2 15,-1 1 1-15,-2 0 3 0,-2-2 4 16,-2 0 3-16,-1 0-2 16,-1 0-1-16,-1 0 1 15,-4 0-5-15,-2 0-3 16,-6 3 0-16,-2-2-1 16,-4 2 0-16,-7 3-1 0,-3-3 2 15,-4 2-2-15,-1 0-2 16,-4 1 4-16,-5 0-2 15,-1-1 0-15,-2 2 0 16,0 0 1-16,-2-1-1 16,0-1 0-16,1 1 0 0,0-4 0 15,1 0 0-15,2 2 1 16,-3-3-1-16,5-1 0 16,-5 0 0-16,3 0 1 15,0 0-1-15,-1 0 0 16,-1 0 0-16,-2 0 0 15,-2 0-1-15,2 6 0 0,0-2-15 16,2-2-53-16,2-2-72 16</inkml:trace>
  <inkml:trace contextRef="#ctx0" brushRef="#br0" timeOffset="43173.2977">16981 10515 99 0,'-24'0'3'16,"-3"0"-2"-16,1 0-1 16,4 0 0-16,3 0 0 0,3 0 1 15,3 0-1-15,5 0 1 16,3 0 1-16,2 0 7 16,3 0 10-16,0 0-3 15,0 0-6-15,5 0-3 16,6 0 0-16,2-2-8 0,3 2 7 15,7 0-3-15,0-2 2 16,3 1-1-16,6-1-1 16,4-1 0-16,3 2-1 15,5-3 1-15,4 3 0 0,7-2 0 16,5 0-2-16,6 0 3 16,5 3-2-16,6-2 4 15,4 0 4-15,2 2 4 16,4 0-7-16,3-1-3 15,-1 1-2-15,3 0 1 16,0 0 0-16,3 0 1 0,-2 0-1 16,2 0 0-16,2 0-1 15,0 0 12-15,8 0-13 16,-3 0-2-16,6 1 2 16,-3-1-1-16,-1 2 0 15,4-2 1-15,-4 0 1 16,1 0-2-16,2 0 2 0,3 0-2 15,-1 0 0-15,1 0 0 16,2 2 0-16,-3-2 0 16,1 0 0-16,-5 0 0 15,5 0 0-15,-6 0 0 0,-2 0 0 16,-2 0 0-16,0 0 0 16,-5-4 0-16,4-2 0 15,1 4 0-15,1-4 0 16,-1 1 1-16,1 1-2 15,-1 1 2-15,1-3-1 0,0 2-1 16,-5 1 1-16,3-2 0 16,-6-1-2-16,-3 1 0 15,-5-2 0-15,-2 0 4 16,-6 0 0-16,-2-1-2 16,-1 2 2-16,-5 0-2 0,-2 2 0 15,-3 4 0-15,-10 0 0 16,-5 0-2-16,-6 0-48 15,-11 2-34-15</inkml:trace>
  <inkml:trace contextRef="#ctx0" brushRef="#br0" timeOffset="47142.5468">7691 11469 159 0,'5'0'34'16,"0"0"-31"-16,2-4-3 16,3 3 2-16,0-1-2 15,6-1 2-15,-1 1-4 0,3-2 4 16,1 2-2-16,1 0 1 15,4 0-1-15,-2 1 0 16,6-1-5-16,-1 0-6 16,1 1 4-16,3-3 1 15,1-2 6-15,4 1-1 0,0 0 1 16,2-1 0-16,0 1 4 16,4 2-3-16,2-3 2 15,1 2-2-15,2 3 0 16,2-3 0-16,2 3-1 15,3-1 1-15,-3 0-1 16,2 0 0-16,-2 2 0 0,-4 0 1 16,1 0 2-16,-4 0-3 15,-2 4-2-15,-6 1 2 16,-1 0 0-16,-4 1-13 16,-4-1 6-16,-8-1 5 15,-4 1-19-15,-4 0-12 16,-8-3-76-16</inkml:trace>
  <inkml:trace contextRef="#ctx0" brushRef="#br0" timeOffset="47611.2359">7760 11517 101 0,'-1'0'38'0,"-1"0"-33"16,2 0 4-16,0 0 19 16,10 0-24-16,7 0 6 0,7 0-10 15,3 0 1-15,10 0 4 16,2 0-5-16,6 0 1 16,4 0-1-16,7 0 1 15,3 2-1-15,4 0-1 16,3 1 0-16,4-1-2 15,1-2 5-15,2 0-1 16,2 0-2-16,-4 0 2 0,-2 0-4 16,1-2 6-16,0 0-1 15,-4 2 0-15,0 0-3 16,-5 0-20-16,-5 0-57 16</inkml:trace>
  <inkml:trace contextRef="#ctx0" brushRef="#br0" timeOffset="52642.6732">11621 11514 139 0,'-19'-9'-4'0,"-5"-2"-32"0,-1 2 36 15,-4 2 6-15,0 0 6 16,4 1 0-16,2 1 4 16,1 2-7-16,4-1 0 15,2 2-7-15,3 2-2 0,-1 0 1 16,2 0-1-16,3 0-1 15,0 2 2-15,5-2-1 16,1 0 1-16,3 0 35 16,0 0-5-16,0 2 10 15,0-2-34-15,3 2-17 16,6 0 7-16,4 1 8 0,5 0-1 16,2 1 4-16,3 3-9 15,3-2 5-15,1 3-2 16,4-1-4-16,3 0 2 15,1 2 4-15,-1-2-4 16,2 2 2-16,3 0 0 0,0-2-2 16,7 2 0-16,2 2 0 15,4-3 0-15,4 3 0 16,3 0 0-16,4-1 1 16,1 1-1-16,4 2 0 15,2-4 1-15,1 0-1 16,-1-4 0-16,1 0-1 0,3-1 2 15,0 0-2-15,2-3 1 16,2-1 2-16,3 0-5 16,1 0 6-16,-1 0-2 15,1 0-1-15,-4-1 1 16,1-3-8-16,-2 0 4 0,-3 1 8 16,1 1-5-16,0-3 0 15,-6 1 0-15,-1 1 0 16,-5-1 1-16,-3 1-2 15,-5-3 1-15,1 2 1 16,-6-3-1-16,1 4 0 0,-4-3 0 16,-1 4 1-16,-3-1-2 15,-3 1 1-15,-4 0 0 16,-4 2-3-16,-5 0-11 16,-5 0-8-16,-3 0-39 15,-9 0-47-15</inkml:trace>
  <inkml:trace contextRef="#ctx0" brushRef="#br0" timeOffset="53220.8001">12272 11671 138 0,'0'-7'5'0,"7"-1"14"16,5 1-3-16,5 0-10 0,0 2 1 15,8 0-5-15,2 1 7 16,2 0-6-16,7 1 0 16,5-3-2-16,8 6 4 15,3-1-1-15,7 1-3 16,1 0 0-16,11 0-2 16,1 0 3-16,2 0 1 15,4 0 0-15,0 0-3 0,1 0 2 16,3 0 0-16,-1 0 1 15,3 0 0-15,1 0-2 16,1 0-13-16,1 1 26 16,-7 3 11-16,-4 1-58 0,-10-1 3 15,-6-3-94-15</inkml:trace>
  <inkml:trace contextRef="#ctx0" brushRef="#br0" timeOffset="55861.3245">18062 11749 350 0,'35'-14'4'16,"2"-4"-2"-16,6 7-2 15,6 4 1-15,7 2 0 16,3 3-1-16,7 1 1 0,2 1 0 15,0 0-1-15,4 0 1 16,4 0-1-16,2 0-1 16,9 0 2-16,-1 0-1 15,6 0-1-15,1 0 2 16,0-2-1-16,3-5 0 0,-5 1 2 16,2-1-2-16,1 2 0 15,-4-1 0-15,-6 2 0 16,-1 4 0-16,-6 0 0 15,-6 0 0-15,-3 2 0 16,-10 6 0-16,-6-1 0 0,-3 1-2 16,-9 2-12-16,-6 0-8 15,-7-1-1-15,-9 2-28 16,-8-1 2-16,-6-3-25 16</inkml:trace>
  <inkml:trace contextRef="#ctx0" brushRef="#br0" timeOffset="56392.5228">18009 11868 264 0,'-46'-4'5'0,"11"-7"-5"16,4-1 2-16,9 3 1 15,8 1 6-15,7 1 1 16,2 0-3-16,5 3-4 16,0-1-3-16,2-2-2 0,13 1-1 15,11 1 4-15,6-2 3 16,11 0-5-16,6-1 1 16,10 1 2-16,7 2-1 15,4 0-1-15,8 3-4 16,0-2 10-16,7 2-4 15,1 1-4-15,6-1 2 0,-4 1-3 16,4-3 4-16,-1-2-3 16,1 3 1-16,-2-1 4 15,-5 0-3-15,0 1 1 16,-2 1-1-16,-7 2-1 16,0 0-21-16,-8 0-61 0,-8 0-26 15</inkml:trace>
  <inkml:trace contextRef="#ctx0" brushRef="#br0" timeOffset="58783.0719">23841 11706 314 0,'0'0'10'0,"3"-3"-18"15,7-6 18-15,4 2-3 0,4-1-2 16,1 3-5-16,8-2 4 16,4 2-5-16,6-1 2 15,5 1-2-15,8-2 1 16,4 0-1-16,7-1-4 15,7 3 9-15,5-4-8 16,2 4 8-16,4-4-8 16,1 4 1-16,3-2-9 0,5 1 23 15,0 1-14-15,6 1 7 16,-1 2-11-16,0-1 12 16,-1-1-4-16,0 3 0 0,-7-3-1 15,-2 1 0-15,-9-1 0 16,-6 4-1-16,-8 0 1 15,-14 0 2-15,-4 0-2 16,-13 6 0-16,-3-1-2 16,-10 2-9-16,-2 0-6 15,-6-2-2-15,-6-1 4 16,-2 0-7-16,-2-1-8 0,-13-1 31 16,-2-1 0-16,-9 1 0 15,-6 0-8-15,-6 1-34 16,-5-3-20-16</inkml:trace>
  <inkml:trace contextRef="#ctx0" brushRef="#br0" timeOffset="59111.4838">24514 11778 245 0,'0'4'23'0,"4"-4"-32"16,12 1 12-16,7 2 0 16,14-1 3-16,7 0 13 15,12-2-8-15,12 0-3 16,10 0-2-16,7 0-4 15,8 0 0-15,7-2-3 0,2 0-1 16,4-1-15-16,3 2 2 16,0-3-50-16,3 0 51 15,-4 1-51-15,3-3 27 16,-1-3-5-16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emf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Santosh GSK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Industry Expert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7DA1A5-07E4-A84D-AE87-FF1AE352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E4BD98E-2A90-0F45-B343-086A100048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IN" dirty="0"/>
              <a:t>The idea of learning the right representation for the data provides one perspective on deep learning.</a:t>
            </a:r>
          </a:p>
          <a:p>
            <a:r>
              <a:rPr lang="en-IN" dirty="0"/>
              <a:t>Another perspective on deep learning is that depth allows the computer to learn a multi-step computer program</a:t>
            </a:r>
          </a:p>
          <a:p>
            <a:r>
              <a:rPr lang="en-IN" dirty="0"/>
              <a:t>Each layer of the representation can be thought of as the state of the computer’s memory after executing another set of instructions in parallel.</a:t>
            </a:r>
          </a:p>
          <a:p>
            <a:r>
              <a:rPr lang="en-IN" dirty="0"/>
              <a:t>Networks with greater depth can execute more instructions in sequence. </a:t>
            </a:r>
          </a:p>
          <a:p>
            <a:r>
              <a:rPr lang="en-IN" dirty="0"/>
              <a:t>Sequential instructions offer great power because later instructions can refer back to the results of earlier instructions.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5C1332B-937D-C049-A021-07FD9B0E2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53920" y="1974960"/>
              <a:ext cx="7387560" cy="2297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47080" y="1968840"/>
                <a:ext cx="7399440" cy="231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794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9F9770-F7E4-434A-B07B-C26C96BE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DEB5925-2C44-9C46-B985-AEF75EBBDC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724399"/>
          </a:xfrm>
        </p:spPr>
        <p:txBody>
          <a:bodyPr>
            <a:normAutofit/>
          </a:bodyPr>
          <a:lstStyle/>
          <a:p>
            <a:r>
              <a:rPr lang="en-US" dirty="0"/>
              <a:t>There are two main ways of measuring the depth of a model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The first view is based on the number of sequential instructions that must be executed to evaluate the architecture.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We can think of this as the length of the longest path through a flow chart that describes how to compute each of the model’s outputs given its inputs.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Just as two equivalent computer programs will have different lengths depending on which language the program is written in,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The same function may be drawn as a flowchart with different depths depending on which functions we allow to be used as individual steps in the flowchart.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4428CDE-59B0-8A4C-9FE1-54E8771B1FF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3F509CD-2804-4C4F-BF8B-92A6746198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191000"/>
            <a:ext cx="4267200" cy="23587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32400" y="4231440"/>
              <a:ext cx="5419080" cy="2413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5920" y="4223880"/>
                <a:ext cx="5433120" cy="242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48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52A5F3-9948-C545-A0A4-CBA35555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C43C21-A574-A04A-B9C3-E2918DF40B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23850" indent="-323850">
              <a:buNone/>
            </a:pPr>
            <a:r>
              <a:rPr lang="en-IN" dirty="0"/>
              <a:t>2.  Another approach, used by deep probabilistic models, regards the depth of a model as being not the depth of the computational graph but the depth of the graph describing how concepts are related to each other.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This is because the system’s understanding of the simpler concepts can be refined given information about the more complex concepts.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For example, an AI system observing an image of a face with one eye in shadow may initially only see one eye. After detecting that a face is present, it can then infer that a second eye is probably present as well.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dirty="0"/>
              <a:t>The graph of concepts only includes two layers—a layer for eyes and a layer for faces—but the graph of computations includes 2n layers if we refine our estimate of each concept given the other n times.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9168C1D-292C-7846-8F6F-9E656646A7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19280" y="1856880"/>
              <a:ext cx="8836560" cy="2116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11720" y="1850040"/>
                <a:ext cx="8850240" cy="21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53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E1EAC4-FDDF-9240-A86A-631FD736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9ED8BF7-1D91-7C48-8B11-FB5D88071B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>
            <a:normAutofit/>
          </a:bodyPr>
          <a:lstStyle/>
          <a:p>
            <a:r>
              <a:rPr lang="en-IN" dirty="0"/>
              <a:t>Because it is not always clear which of these two views is most relevant, and </a:t>
            </a:r>
          </a:p>
          <a:p>
            <a:r>
              <a:rPr lang="en-IN" dirty="0"/>
              <a:t>There is no single correct value for the depth of an architecture, just as there is no single correct value for the length of a computer program.</a:t>
            </a:r>
          </a:p>
          <a:p>
            <a:r>
              <a:rPr lang="en-IN" dirty="0"/>
              <a:t>Nor is there a consensus about how much depth a model requires to qualify as “deep.”</a:t>
            </a:r>
          </a:p>
          <a:p>
            <a:endParaRPr lang="en-IN" dirty="0"/>
          </a:p>
          <a:p>
            <a:r>
              <a:rPr lang="en-IN" dirty="0"/>
              <a:t>However, deep learning can safely be regarded as the study of models that either involve a greater amount of composition of learned functions or learned concepts than traditional machine learning does.</a:t>
            </a:r>
          </a:p>
          <a:p>
            <a:endParaRPr lang="en-IN" dirty="0"/>
          </a:p>
          <a:p>
            <a:r>
              <a:rPr lang="en-IN" dirty="0"/>
              <a:t>Deep learning is a particular kind of machine learning that achieves great power and flexibility by learning to represent the world as a nested hierarchy of concepts,</a:t>
            </a:r>
          </a:p>
          <a:p>
            <a:pPr lvl="1"/>
            <a:r>
              <a:rPr lang="en-IN" dirty="0"/>
              <a:t>with each concept defined in relation to simpler concepts, and </a:t>
            </a:r>
          </a:p>
          <a:p>
            <a:pPr lvl="1"/>
            <a:r>
              <a:rPr lang="en-IN" dirty="0"/>
              <a:t>more abstract representations computed in terms of less abstract ones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526FD00-06C5-8C49-AE69-99E5B93F84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79000" y="3854520"/>
              <a:ext cx="6268680" cy="1870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3240" y="3847680"/>
                <a:ext cx="6281280" cy="18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69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9CE0F9-CCD1-6D49-A869-2B9A6EB2D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and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D0F34E3-A82B-F749-B4F2-E69CCCDF10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0836242-5C05-684A-91C4-2E9735E216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A17165B-E8EC-4848-BF19-5DE61C371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62" y="1219200"/>
            <a:ext cx="5172075" cy="49651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033080" y="3583080"/>
              <a:ext cx="6136920" cy="2315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25880" y="3575880"/>
                <a:ext cx="6152400" cy="232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48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E82012-A87C-EE43-BA47-76E17464F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of AI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C4A39B7-1EDB-984E-BB66-3A86F42D21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8541603-2C76-D04F-B9B7-51271002C8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11B2C0D-4546-7941-BCD1-08038C60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076668"/>
            <a:ext cx="4123757" cy="56033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566520" y="2919600"/>
              <a:ext cx="3834000" cy="3751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58600" y="2914200"/>
                <a:ext cx="3847320" cy="37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7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775DA2-38EE-F647-AA08-1BE19182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DAEC05-D136-FB4A-98AF-A81493D53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59678A8-BB3B-7E45-95BC-F7F10297CE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84;p34">
            <a:extLst>
              <a:ext uri="{FF2B5EF4-FFF2-40B4-BE49-F238E27FC236}">
                <a16:creationId xmlns:a16="http://schemas.microsoft.com/office/drawing/2014/main" xmlns="" id="{A9F267D7-F3FB-9E4A-91A8-C4F1429187B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951" y="1927912"/>
            <a:ext cx="1395497" cy="14374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8;p34">
            <a:extLst>
              <a:ext uri="{FF2B5EF4-FFF2-40B4-BE49-F238E27FC236}">
                <a16:creationId xmlns:a16="http://schemas.microsoft.com/office/drawing/2014/main" xmlns="" id="{EB7C479A-69E3-D848-B2A1-1D6DCA816EA9}"/>
              </a:ext>
            </a:extLst>
          </p:cNvPr>
          <p:cNvSpPr txBox="1"/>
          <p:nvPr/>
        </p:nvSpPr>
        <p:spPr>
          <a:xfrm>
            <a:off x="1378584" y="3369077"/>
            <a:ext cx="1810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 Image</a:t>
            </a:r>
            <a:endParaRPr dirty="0"/>
          </a:p>
        </p:txBody>
      </p:sp>
      <p:sp>
        <p:nvSpPr>
          <p:cNvPr id="7" name="Google Shape;190;p34">
            <a:extLst>
              <a:ext uri="{FF2B5EF4-FFF2-40B4-BE49-F238E27FC236}">
                <a16:creationId xmlns:a16="http://schemas.microsoft.com/office/drawing/2014/main" xmlns="" id="{B83392C1-E665-8045-BC85-A167F462F5B4}"/>
              </a:ext>
            </a:extLst>
          </p:cNvPr>
          <p:cNvSpPr txBox="1"/>
          <p:nvPr/>
        </p:nvSpPr>
        <p:spPr>
          <a:xfrm>
            <a:off x="3034420" y="2362839"/>
            <a:ext cx="4041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✱</a:t>
            </a:r>
            <a:endParaRPr dirty="0"/>
          </a:p>
        </p:txBody>
      </p:sp>
      <p:pic>
        <p:nvPicPr>
          <p:cNvPr id="8" name="Google Shape;185;p34">
            <a:extLst>
              <a:ext uri="{FF2B5EF4-FFF2-40B4-BE49-F238E27FC236}">
                <a16:creationId xmlns:a16="http://schemas.microsoft.com/office/drawing/2014/main" xmlns="" id="{0C9C9C35-F6E7-4041-BA4F-F02BBE777A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676" y="2251395"/>
            <a:ext cx="693975" cy="6791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89;p34">
            <a:extLst>
              <a:ext uri="{FF2B5EF4-FFF2-40B4-BE49-F238E27FC236}">
                <a16:creationId xmlns:a16="http://schemas.microsoft.com/office/drawing/2014/main" xmlns="" id="{597AC17A-D5A1-314B-A7FA-1A5231331349}"/>
              </a:ext>
            </a:extLst>
          </p:cNvPr>
          <p:cNvSpPr txBox="1"/>
          <p:nvPr/>
        </p:nvSpPr>
        <p:spPr>
          <a:xfrm>
            <a:off x="3582894" y="3221122"/>
            <a:ext cx="18108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Convolutional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3x3 filter</a:t>
            </a:r>
            <a:endParaRPr dirty="0"/>
          </a:p>
        </p:txBody>
      </p:sp>
      <p:pic>
        <p:nvPicPr>
          <p:cNvPr id="11" name="Google Shape;186;p34">
            <a:extLst>
              <a:ext uri="{FF2B5EF4-FFF2-40B4-BE49-F238E27FC236}">
                <a16:creationId xmlns:a16="http://schemas.microsoft.com/office/drawing/2014/main" xmlns="" id="{F9F08FD2-A3B6-E546-88E4-CBFFBB6AE7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868" y="2515322"/>
            <a:ext cx="426665" cy="262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87;p34">
            <a:extLst>
              <a:ext uri="{FF2B5EF4-FFF2-40B4-BE49-F238E27FC236}">
                <a16:creationId xmlns:a16="http://schemas.microsoft.com/office/drawing/2014/main" xmlns="" id="{2D492BC2-97B9-DA40-AC10-D8D86B1E572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0654" y="1756356"/>
            <a:ext cx="2656934" cy="211276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1308240" y="1451160"/>
              <a:ext cx="8275320" cy="327204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1040" y="1444320"/>
                <a:ext cx="8287200" cy="32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0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6BEDD1-A14D-C34E-A351-7632D2FCB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– Filters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9C4216F-CB37-C84B-8B0F-F59EEB1719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CD174BD-0194-2A43-83D0-321774D4D3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96;p35">
            <a:extLst>
              <a:ext uri="{FF2B5EF4-FFF2-40B4-BE49-F238E27FC236}">
                <a16:creationId xmlns:a16="http://schemas.microsoft.com/office/drawing/2014/main" xmlns="" id="{CC100FA7-64FA-FC4A-A119-89C6F6D8FB5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84747" y="2357961"/>
            <a:ext cx="2884200" cy="28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97;p35">
            <a:extLst>
              <a:ext uri="{FF2B5EF4-FFF2-40B4-BE49-F238E27FC236}">
                <a16:creationId xmlns:a16="http://schemas.microsoft.com/office/drawing/2014/main" xmlns="" id="{A61C82BE-60AE-F34F-A0C4-1DDFEE2507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2564" y="1894024"/>
            <a:ext cx="3679458" cy="38209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5217480" y="1848600"/>
              <a:ext cx="4458240" cy="35028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11720" y="1840320"/>
                <a:ext cx="4469400" cy="351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286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5D77FD-C822-0147-AE46-7BBE47C6F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in 3 dimensions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56B0557-A246-F14E-9C6B-6991B294DE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6FD93DD-1F6C-9249-A0F1-FA160B7AA3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203;p36">
            <a:extLst>
              <a:ext uri="{FF2B5EF4-FFF2-40B4-BE49-F238E27FC236}">
                <a16:creationId xmlns:a16="http://schemas.microsoft.com/office/drawing/2014/main" xmlns="" id="{879970F5-8741-2640-89EE-06C03A76BF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3400" y="2212412"/>
            <a:ext cx="6201901" cy="24331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05;p36">
            <a:extLst>
              <a:ext uri="{FF2B5EF4-FFF2-40B4-BE49-F238E27FC236}">
                <a16:creationId xmlns:a16="http://schemas.microsoft.com/office/drawing/2014/main" xmlns="" id="{3F434B5B-C765-4A40-88B9-1553A2ED440B}"/>
              </a:ext>
            </a:extLst>
          </p:cNvPr>
          <p:cNvSpPr txBox="1"/>
          <p:nvPr/>
        </p:nvSpPr>
        <p:spPr>
          <a:xfrm>
            <a:off x="3679600" y="5491649"/>
            <a:ext cx="3639000" cy="4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 a 3D convolution gives a 2D output</a:t>
            </a:r>
            <a:endParaRPr dirty="0"/>
          </a:p>
        </p:txBody>
      </p:sp>
      <p:sp>
        <p:nvSpPr>
          <p:cNvPr id="7" name="Google Shape;204;p36">
            <a:extLst>
              <a:ext uri="{FF2B5EF4-FFF2-40B4-BE49-F238E27FC236}">
                <a16:creationId xmlns:a16="http://schemas.microsoft.com/office/drawing/2014/main" xmlns="" id="{D6141EC2-7C85-024E-82E6-115728CDB934}"/>
              </a:ext>
            </a:extLst>
          </p:cNvPr>
          <p:cNvSpPr txBox="1"/>
          <p:nvPr/>
        </p:nvSpPr>
        <p:spPr>
          <a:xfrm>
            <a:off x="7602124" y="2305663"/>
            <a:ext cx="3945850" cy="204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= (1*0)+(1*0)+(1*1)+(1*1)+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   (0*1)+(1*0)+(1*1)+(0*0) +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(1*1)+(2*1)+(3*1)+(4*1)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= 13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681480" y="2379600"/>
              <a:ext cx="9951480" cy="326772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7520" y="2375640"/>
                <a:ext cx="9959400" cy="327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6241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67ED3C-5ABF-F247-B24A-FD6837EA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7C0871-AED4-A140-A130-5D9377244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572261" cy="4571999"/>
          </a:xfrm>
        </p:spPr>
        <p:txBody>
          <a:bodyPr>
            <a:normAutofit/>
          </a:bodyPr>
          <a:lstStyle/>
          <a:p>
            <a:pPr marL="0" lv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To summarize, the Conv Layer:</a:t>
            </a:r>
          </a:p>
          <a:p>
            <a:pPr marL="457200" lvl="0" indent="-304800"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Accepts a volume of size 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W</a:t>
            </a:r>
            <a:r>
              <a:rPr lang="en-IN" sz="1600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1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×H</a:t>
            </a:r>
            <a:r>
              <a:rPr lang="en-IN" sz="1600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1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×D</a:t>
            </a:r>
            <a:r>
              <a:rPr lang="en-IN" sz="1600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1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Requires four hyperparameters:</a:t>
            </a:r>
          </a:p>
          <a:p>
            <a:pPr marL="914400" lvl="1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IN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Number of filters </a:t>
            </a: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K</a:t>
            </a:r>
            <a:r>
              <a:rPr lang="en-IN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,</a:t>
            </a:r>
          </a:p>
          <a:p>
            <a:pPr marL="914400" lvl="1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IN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their spatial extent </a:t>
            </a: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F</a:t>
            </a:r>
            <a:r>
              <a:rPr lang="en-IN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,</a:t>
            </a:r>
          </a:p>
          <a:p>
            <a:pPr marL="914400" lvl="1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IN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the stride </a:t>
            </a: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S</a:t>
            </a:r>
            <a:r>
              <a:rPr lang="en-IN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,</a:t>
            </a:r>
          </a:p>
          <a:p>
            <a:pPr marL="914400" lvl="1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IN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the amount of zero padding </a:t>
            </a: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P</a:t>
            </a:r>
            <a:r>
              <a:rPr lang="en-IN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.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Produces a volume of size 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W</a:t>
            </a:r>
            <a:r>
              <a:rPr lang="en-IN" sz="1600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2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×H</a:t>
            </a:r>
            <a:r>
              <a:rPr lang="en-IN" sz="1600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2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×D</a:t>
            </a:r>
            <a:r>
              <a:rPr lang="en-IN" sz="1600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2</a:t>
            </a: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 where:</a:t>
            </a:r>
          </a:p>
          <a:p>
            <a:pPr marL="914400" lvl="1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W</a:t>
            </a:r>
            <a:r>
              <a:rPr lang="en-IN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2</a:t>
            </a: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=(W</a:t>
            </a:r>
            <a:r>
              <a:rPr lang="en-IN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1</a:t>
            </a: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−F+2P)/S  + 1</a:t>
            </a:r>
          </a:p>
          <a:p>
            <a:pPr marL="914400" lvl="1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H</a:t>
            </a:r>
            <a:r>
              <a:rPr lang="en-IN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2</a:t>
            </a: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=(H</a:t>
            </a:r>
            <a:r>
              <a:rPr lang="en-IN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1</a:t>
            </a: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−F+2P)/S   + 1</a:t>
            </a:r>
            <a:r>
              <a:rPr lang="en-IN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 </a:t>
            </a:r>
          </a:p>
          <a:p>
            <a:pPr marL="914400" lvl="1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D</a:t>
            </a:r>
            <a:r>
              <a:rPr lang="en-IN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2</a:t>
            </a:r>
            <a:r>
              <a:rPr lang="en-IN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=K</a:t>
            </a:r>
          </a:p>
          <a:p>
            <a:pPr marL="457200" lvl="0" indent="-304800">
              <a:spcBef>
                <a:spcPts val="0"/>
              </a:spcBef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With parameter sharing, it introduces 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F⋅F⋅D</a:t>
            </a:r>
            <a:r>
              <a:rPr lang="en-IN" sz="1600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1</a:t>
            </a: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 weights per filter, for a total of 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(F⋅F⋅D</a:t>
            </a:r>
            <a:r>
              <a:rPr lang="en-IN" sz="1600" b="1" baseline="-250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1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)⋅K</a:t>
            </a: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 weights and 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K</a:t>
            </a: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 biases.</a:t>
            </a:r>
          </a:p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 lang="en-IN" sz="1600" dirty="0">
              <a:solidFill>
                <a:schemeClr val="dk1"/>
              </a:solidFill>
              <a:latin typeface="Helvetica" pitchFamily="2" charset="0"/>
              <a:ea typeface="Roboto"/>
              <a:cs typeface="Roboto"/>
              <a:sym typeface="Roboto"/>
            </a:endParaRPr>
          </a:p>
          <a:p>
            <a:pPr marL="0" lv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A common setting of the hyperparameters is </a:t>
            </a:r>
            <a:r>
              <a:rPr lang="en-IN" sz="1600" b="1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F=3,S=1,P=1</a:t>
            </a:r>
            <a:r>
              <a:rPr lang="en-IN" sz="1600" dirty="0">
                <a:solidFill>
                  <a:schemeClr val="dk1"/>
                </a:solidFill>
                <a:latin typeface="Helvetica" pitchFamily="2" charset="0"/>
                <a:ea typeface="Roboto"/>
                <a:cs typeface="Roboto"/>
                <a:sym typeface="Roboto"/>
              </a:rPr>
              <a:t>. But varies for different types of problems and architectures.</a:t>
            </a: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lang="en-IN" sz="1600" dirty="0">
              <a:solidFill>
                <a:schemeClr val="dk1"/>
              </a:solidFill>
              <a:latin typeface="Helvetica" pitchFamily="2" charset="0"/>
              <a:ea typeface="Roboto"/>
              <a:cs typeface="Roboto"/>
              <a:sym typeface="Roboto"/>
            </a:endParaRPr>
          </a:p>
          <a:p>
            <a:endParaRPr lang="en-US" sz="1600" dirty="0">
              <a:latin typeface="Helvetica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E5986DD-FD47-8041-B41B-218E4A6E18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76480" y="1492560"/>
              <a:ext cx="10920600" cy="4342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440" y="1485720"/>
                <a:ext cx="10929600" cy="435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845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IN" dirty="0">
                <a:solidFill>
                  <a:srgbClr val="000000"/>
                </a:solidFill>
              </a:rPr>
              <a:t>A machine learning subfield of learning </a:t>
            </a:r>
            <a:r>
              <a:rPr lang="en-IN" b="1" dirty="0">
                <a:solidFill>
                  <a:srgbClr val="000000"/>
                </a:solidFill>
              </a:rPr>
              <a:t>representations</a:t>
            </a:r>
            <a:r>
              <a:rPr lang="en-IN" dirty="0">
                <a:solidFill>
                  <a:srgbClr val="000000"/>
                </a:solidFill>
              </a:rPr>
              <a:t> of data, where we use algorithms that attempt to learn (multiple levels of) representation by using a </a:t>
            </a:r>
            <a:r>
              <a:rPr lang="en-IN" b="1" dirty="0">
                <a:solidFill>
                  <a:srgbClr val="000000"/>
                </a:solidFill>
              </a:rPr>
              <a:t>hierarchy of multiple neural layers</a:t>
            </a:r>
            <a:r>
              <a:rPr lang="en-IN" dirty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ts val="1600"/>
              </a:spcBef>
            </a:pPr>
            <a:r>
              <a:rPr lang="en-IN" dirty="0">
                <a:solidFill>
                  <a:srgbClr val="000000"/>
                </a:solidFill>
              </a:rPr>
              <a:t>If you provide the system </a:t>
            </a:r>
            <a:r>
              <a:rPr lang="en-IN" b="1" dirty="0">
                <a:solidFill>
                  <a:srgbClr val="000000"/>
                </a:solidFill>
              </a:rPr>
              <a:t>tons of information</a:t>
            </a:r>
            <a:r>
              <a:rPr lang="en-IN" dirty="0">
                <a:solidFill>
                  <a:srgbClr val="000000"/>
                </a:solidFill>
              </a:rPr>
              <a:t>, it begins to understand it and respond in useful ways.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IN" dirty="0">
                <a:solidFill>
                  <a:srgbClr val="000000"/>
                </a:solidFill>
              </a:rPr>
              <a:t>DL is exceptionally effective at </a:t>
            </a:r>
            <a:r>
              <a:rPr lang="en-IN" b="1" dirty="0">
                <a:solidFill>
                  <a:srgbClr val="000000"/>
                </a:solidFill>
              </a:rPr>
              <a:t>learning patterns</a:t>
            </a:r>
            <a:r>
              <a:rPr lang="en-IN" dirty="0">
                <a:solidFill>
                  <a:srgbClr val="0000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What is Deep Learning?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751040" y="1913400"/>
              <a:ext cx="8442360" cy="105336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440" y="1905120"/>
                <a:ext cx="8450280" cy="10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99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F08BED-BD6D-1C4A-8034-64493959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CNNs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36943CE-FFC3-5F43-B339-A50427B4EF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00050" indent="-28575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IN" dirty="0">
                <a:solidFill>
                  <a:srgbClr val="000000"/>
                </a:solidFill>
              </a:rPr>
              <a:t>The networks can be large and hence bias is minimized</a:t>
            </a:r>
          </a:p>
          <a:p>
            <a:pPr marL="400050" indent="-28575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IN" dirty="0">
                <a:solidFill>
                  <a:srgbClr val="000000"/>
                </a:solidFill>
              </a:rPr>
              <a:t>The weights are mostly zero because of convolution. </a:t>
            </a:r>
          </a:p>
          <a:p>
            <a:pPr marL="400050" indent="-28575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IN" i="1" dirty="0" err="1">
                <a:solidFill>
                  <a:srgbClr val="000000"/>
                </a:solidFill>
              </a:rPr>
              <a:t>ReLU</a:t>
            </a:r>
            <a:r>
              <a:rPr lang="en-IN" dirty="0">
                <a:solidFill>
                  <a:srgbClr val="000000"/>
                </a:solidFill>
              </a:rPr>
              <a:t>(Activation Function) and </a:t>
            </a:r>
            <a:r>
              <a:rPr lang="en-IN" i="1" dirty="0">
                <a:solidFill>
                  <a:srgbClr val="000000"/>
                </a:solidFill>
              </a:rPr>
              <a:t>Dropout</a:t>
            </a:r>
            <a:r>
              <a:rPr lang="en-IN" dirty="0">
                <a:solidFill>
                  <a:srgbClr val="000000"/>
                </a:solidFill>
              </a:rPr>
              <a:t> makes even fewer weights. </a:t>
            </a:r>
          </a:p>
          <a:p>
            <a:pPr marL="400050" indent="-285750">
              <a:spcBef>
                <a:spcPts val="0"/>
              </a:spcBef>
              <a:buClr>
                <a:srgbClr val="000000"/>
              </a:buClr>
              <a:buSzPts val="1800"/>
            </a:pPr>
            <a:r>
              <a:rPr lang="en-IN" dirty="0">
                <a:solidFill>
                  <a:srgbClr val="000000"/>
                </a:solidFill>
              </a:rPr>
              <a:t>Hence, variance is minimized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6369A59-9810-7043-8D10-DF152ADE44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66800" y="1856880"/>
              <a:ext cx="4885920" cy="611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9960" y="1851120"/>
                <a:ext cx="4896720" cy="62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28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A69BBC-162C-CA45-8D7C-F56A203FB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Context is important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CAB77D-916E-AD49-BE64-3B8BEAEF93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Sometimes, we need to have the contextual information to be able to perform Machine Learning predictions</a:t>
            </a:r>
          </a:p>
          <a:p>
            <a:endParaRPr lang="en-US" dirty="0"/>
          </a:p>
          <a:p>
            <a:r>
              <a:rPr lang="en-US" dirty="0"/>
              <a:t>E.g., Estimating the probabilities of words given the context</a:t>
            </a:r>
          </a:p>
          <a:p>
            <a:pPr lvl="1"/>
            <a:r>
              <a:rPr lang="en-US" dirty="0"/>
              <a:t>The clouds are in the ___ (sky – no further context is needed)</a:t>
            </a:r>
          </a:p>
          <a:p>
            <a:pPr lvl="1"/>
            <a:r>
              <a:rPr lang="en" dirty="0">
                <a:solidFill>
                  <a:srgbClr val="000000"/>
                </a:solidFill>
              </a:rPr>
              <a:t>I fell in love with this French girl. My parents were against it initially as they were worried about the cultural differences. However, after they met her they realized how wonderful a person she is and agreed for our marriage. All that is left is convincing her parents. Here, I am booking my tickets to ______ (A lot of context is needed)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2F59BC-2A30-144E-A69B-68211A2AD3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78280" y="3031560"/>
              <a:ext cx="9095400" cy="1593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1440" y="3027960"/>
                <a:ext cx="9106920" cy="160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32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7E8255-27B2-B548-9BD4-45FC68F0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87B860B-9E9C-5B4A-A2B3-805A8E529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32F0C98-BB4D-6F44-82AC-F14875BE2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241;p42">
            <a:extLst>
              <a:ext uri="{FF2B5EF4-FFF2-40B4-BE49-F238E27FC236}">
                <a16:creationId xmlns:a16="http://schemas.microsoft.com/office/drawing/2014/main" xmlns="" id="{A0623D0A-313C-9147-96ED-EAA4CB35D3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4624" y="1905000"/>
            <a:ext cx="5082752" cy="35020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801360" y="1978200"/>
              <a:ext cx="2241360" cy="3008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6320" y="1971360"/>
                <a:ext cx="2251800" cy="302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96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17B955-93BB-1E40-9DE8-BFA0ED44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where context is useful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5BA979-C888-2341-BB64-EFF79EA3D6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530E77C-6C9D-BD4B-B75E-AFD937270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229;p40">
            <a:extLst>
              <a:ext uri="{FF2B5EF4-FFF2-40B4-BE49-F238E27FC236}">
                <a16:creationId xmlns:a16="http://schemas.microsoft.com/office/drawing/2014/main" xmlns="" id="{BE32B7CF-1A08-6A49-966B-2DA3B9834A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64568" y="1626327"/>
            <a:ext cx="8462863" cy="38209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449080" y="1778040"/>
              <a:ext cx="9004320" cy="36972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41520" y="1771560"/>
                <a:ext cx="9014400" cy="371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643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404E97-F638-FB4F-B91C-73CDADDAB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where context is useful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61B2AEA-7809-B243-A1E9-1B84AA64CD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152E6D-EEB5-E244-BFF7-ACAA31FC83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235;p41">
            <a:extLst>
              <a:ext uri="{FF2B5EF4-FFF2-40B4-BE49-F238E27FC236}">
                <a16:creationId xmlns:a16="http://schemas.microsoft.com/office/drawing/2014/main" xmlns="" id="{2EB74BC5-0668-4E41-922C-DA7ACF46C4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2849" y="1756356"/>
            <a:ext cx="8166301" cy="36165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342520" y="2006640"/>
              <a:ext cx="6380280" cy="3273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35680" y="1999800"/>
                <a:ext cx="6395040" cy="328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4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Optimization Models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140F64-5EC1-4248-A2DD-91ED95DF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Background - Machine Learning 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46B591-8144-1C48-AE54-645CFAD694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>
                <a:solidFill>
                  <a:schemeClr val="dk1"/>
                </a:solidFill>
              </a:rPr>
              <a:t>Suppose we want to separate two categories of data by drawing a line between them in a scatterplot. </a:t>
            </a:r>
          </a:p>
          <a:p>
            <a:r>
              <a:rPr lang="en-IN" dirty="0">
                <a:solidFill>
                  <a:schemeClr val="dk1"/>
                </a:solidFill>
              </a:rPr>
              <a:t>In the plot on the left, we represent some data using Cartesian coordinates, and the task is impossible. </a:t>
            </a:r>
          </a:p>
          <a:p>
            <a:r>
              <a:rPr lang="en-IN" dirty="0">
                <a:solidFill>
                  <a:schemeClr val="dk1"/>
                </a:solidFill>
              </a:rPr>
              <a:t>In the plot on the right, we represent the data with polar coordinates and the task becomes simple to solve with a vertical line.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92F485-2680-F246-8B1B-803E86B8DE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92;p19">
            <a:extLst>
              <a:ext uri="{FF2B5EF4-FFF2-40B4-BE49-F238E27FC236}">
                <a16:creationId xmlns:a16="http://schemas.microsoft.com/office/drawing/2014/main" xmlns="" id="{45F4CF27-96A7-0043-903D-79760D263A0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1400" y="3463834"/>
            <a:ext cx="4400550" cy="2514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462120" y="3681360"/>
              <a:ext cx="4226760" cy="2489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5280" y="3675600"/>
                <a:ext cx="4240080" cy="250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53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140F64-5EC1-4248-A2DD-91ED95DF9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A46B591-8144-1C48-AE54-645CFAD694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Machine Learning to discover not only the mapping from representation to output but the representation as well</a:t>
            </a:r>
          </a:p>
          <a:p>
            <a:r>
              <a:rPr lang="en-US" dirty="0"/>
              <a:t>This is called Representation Learning</a:t>
            </a:r>
          </a:p>
          <a:p>
            <a:r>
              <a:rPr lang="en-US" dirty="0"/>
              <a:t>Enable AI systems to rapidly adapt to new tasks with minimal human intervention</a:t>
            </a:r>
          </a:p>
          <a:p>
            <a:endParaRPr lang="en-US" dirty="0"/>
          </a:p>
          <a:p>
            <a:r>
              <a:rPr lang="en-US" dirty="0"/>
              <a:t>Manually designing features for complex task requires a great deal of human effort</a:t>
            </a:r>
          </a:p>
          <a:p>
            <a:r>
              <a:rPr lang="en-US" dirty="0"/>
              <a:t>The quintessential example of representation learning is autoencoder.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A92F485-2680-F246-8B1B-803E86B8DE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30080" y="1859040"/>
              <a:ext cx="10217160" cy="4552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240" y="1852200"/>
                <a:ext cx="10233360" cy="456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06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AE39B4D-F6D0-EE4E-A7E4-B9FCBA16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Drawbacks of traditional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D111564-7CD6-5144-82D9-89412C2618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major source of difficulty in many real-world AI applications is that factors of variation influence every single example of data we observe</a:t>
            </a:r>
          </a:p>
          <a:p>
            <a:r>
              <a:rPr lang="en-US" dirty="0"/>
              <a:t>Most applications want us to disentangle the factors of variation and discard the ones we do not care about</a:t>
            </a:r>
          </a:p>
          <a:p>
            <a:r>
              <a:rPr lang="en-US" dirty="0"/>
              <a:t>Many of these factors of variation, such as speaker’s accent (in Speech Recognition), can be identified only using sophisticated, nearly human-level understanding of data</a:t>
            </a:r>
          </a:p>
          <a:p>
            <a:r>
              <a:rPr lang="en-US" dirty="0"/>
              <a:t>When it is nearly as difficult to obtain a representation as to solve the problem, representation learning does not, at first glance, seem to help us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615654B-8EA6-8A45-BD38-663F847E7F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462280" y="1866960"/>
              <a:ext cx="6429600" cy="4129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5080" y="1859040"/>
                <a:ext cx="6440400" cy="414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57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AACB5C-8D01-8F4B-9A47-F6DCB4409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to rescue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931056A-BF22-5A43-B792-5018FE3B62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DL solves these problems in representation learning by introducing representations that are expressed in terms of other, simpler representations</a:t>
            </a:r>
          </a:p>
          <a:p>
            <a:r>
              <a:rPr lang="en-US" dirty="0"/>
              <a:t>DL enables the computer to build complex concepts out of simpler concepts. </a:t>
            </a:r>
          </a:p>
          <a:p>
            <a:r>
              <a:rPr lang="en-US" dirty="0"/>
              <a:t>Other challenges like understanding non-linearity, complex data-types, feature engineering can also be solved efficiently using Deep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1122A1A-A06B-2A42-87DB-CC99301773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69120" y="1891080"/>
              <a:ext cx="7534080" cy="1060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65160" y="1885680"/>
                <a:ext cx="7545600" cy="10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38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A6004D-0129-E249-9BB5-6B943FEA4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MLP vs 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B60BAAF-F6C9-B64B-AE66-11DAE21EAF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A95BF26-5C01-9546-86D1-FB947B4C8E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136;p26">
            <a:extLst>
              <a:ext uri="{FF2B5EF4-FFF2-40B4-BE49-F238E27FC236}">
                <a16:creationId xmlns:a16="http://schemas.microsoft.com/office/drawing/2014/main" xmlns="" id="{3B972D4F-BD11-E545-956A-82B08BC26E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3900" y="1857270"/>
            <a:ext cx="8184500" cy="324813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021760" y="1562760"/>
              <a:ext cx="7958880" cy="3574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4560" y="1555200"/>
                <a:ext cx="7972200" cy="358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949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359B02-BE33-3740-A2C4-350C2DDC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Illustrations of a Deep Learning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7320BF-C166-6344-ADD4-D95097047A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704861" cy="5486399"/>
          </a:xfrm>
        </p:spPr>
        <p:txBody>
          <a:bodyPr>
            <a:normAutofit/>
          </a:bodyPr>
          <a:lstStyle/>
          <a:p>
            <a:r>
              <a:rPr lang="en-US" dirty="0"/>
              <a:t>Learning or evaluating such mapping seems insurmountable if tackled directly</a:t>
            </a:r>
          </a:p>
          <a:p>
            <a:r>
              <a:rPr lang="en-US" dirty="0"/>
              <a:t>DL solves this mapping by breaking a complicated mapping into nested simple mappings, each described at a layer</a:t>
            </a:r>
          </a:p>
          <a:p>
            <a:r>
              <a:rPr lang="en-US" dirty="0"/>
              <a:t>A series of hidden layers extract abstract features from the image. These layers are called “hidden” because these values are not given in the data</a:t>
            </a:r>
          </a:p>
          <a:p>
            <a:r>
              <a:rPr lang="en-US" dirty="0"/>
              <a:t>The visualizations are a representation of features at each hidden layer</a:t>
            </a:r>
          </a:p>
          <a:p>
            <a:r>
              <a:rPr lang="en-US" dirty="0"/>
              <a:t>Given the input pixels, the first layer identifies the edges</a:t>
            </a:r>
          </a:p>
          <a:p>
            <a:r>
              <a:rPr lang="en-US" dirty="0"/>
              <a:t>The second layer can search for corners and contours which are recognizable as collection of edges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6C47278-FBEB-9746-89F4-BD2D7962BD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oogle Shape;141;p27">
            <a:extLst>
              <a:ext uri="{FF2B5EF4-FFF2-40B4-BE49-F238E27FC236}">
                <a16:creationId xmlns:a16="http://schemas.microsoft.com/office/drawing/2014/main" xmlns="" id="{CAEF3345-E1C8-714A-A31E-D6C319433A6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000" y="1756356"/>
            <a:ext cx="4892095" cy="38789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65040" y="1532520"/>
              <a:ext cx="10573560" cy="4427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61080" y="1524600"/>
                <a:ext cx="10581840" cy="444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347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359B02-BE33-3740-A2C4-350C2DDC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Illustrations of a Deep Learning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17320BF-C166-6344-ADD4-D95097047A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704861" cy="3352799"/>
          </a:xfrm>
        </p:spPr>
        <p:txBody>
          <a:bodyPr>
            <a:normAutofit/>
          </a:bodyPr>
          <a:lstStyle/>
          <a:p>
            <a:r>
              <a:rPr lang="en-US" dirty="0"/>
              <a:t>Given the second layer’s representation of edges, the third layer can detect entire parts of a specific objects</a:t>
            </a:r>
          </a:p>
          <a:p>
            <a:r>
              <a:rPr lang="en-US" dirty="0"/>
              <a:t>Finally, this description of image in terms of object parts it contains can be used to recognize the objects present in the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6C47278-FBEB-9746-89F4-BD2D7962BD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oogle Shape;141;p27">
            <a:extLst>
              <a:ext uri="{FF2B5EF4-FFF2-40B4-BE49-F238E27FC236}">
                <a16:creationId xmlns:a16="http://schemas.microsoft.com/office/drawing/2014/main" xmlns="" id="{CAEF3345-E1C8-714A-A31E-D6C319433A6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77000" y="1756356"/>
            <a:ext cx="4892095" cy="387895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128880" y="2790000"/>
              <a:ext cx="1746000" cy="1178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3840" y="2784960"/>
                <a:ext cx="1757160" cy="118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2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1978</TotalTime>
  <Words>1383</Words>
  <Application>Microsoft Office PowerPoint</Application>
  <PresentationFormat>Widescreen</PresentationFormat>
  <Paragraphs>115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Helvetica</vt:lpstr>
      <vt:lpstr>Helvetica Light</vt:lpstr>
      <vt:lpstr>Roboto</vt:lpstr>
      <vt:lpstr>Office Theme</vt:lpstr>
      <vt:lpstr>Deep Learning</vt:lpstr>
      <vt:lpstr>What is Deep Learning?</vt:lpstr>
      <vt:lpstr>Background - Machine Learning Example</vt:lpstr>
      <vt:lpstr>Solution</vt:lpstr>
      <vt:lpstr>Drawbacks of traditional learning</vt:lpstr>
      <vt:lpstr>Deep Learning to rescue</vt:lpstr>
      <vt:lpstr>MLP vs Deep Learning</vt:lpstr>
      <vt:lpstr>Illustrations of a Deep Learning Model</vt:lpstr>
      <vt:lpstr>Illustrations of a Deep Learning Model</vt:lpstr>
      <vt:lpstr>Depth of a model</vt:lpstr>
      <vt:lpstr>Depth of a model</vt:lpstr>
      <vt:lpstr>Depth of a model</vt:lpstr>
      <vt:lpstr>Depth of a model</vt:lpstr>
      <vt:lpstr>Deep Learning and AI</vt:lpstr>
      <vt:lpstr>Flowchart of AI concepts</vt:lpstr>
      <vt:lpstr>Convolutional Neural Networks</vt:lpstr>
      <vt:lpstr>CNN – Filters</vt:lpstr>
      <vt:lpstr>Convolution in 3 dimensions</vt:lpstr>
      <vt:lpstr>CNN Summary</vt:lpstr>
      <vt:lpstr>Why do CNNs work?</vt:lpstr>
      <vt:lpstr>When Context is important</vt:lpstr>
      <vt:lpstr>Recurrent Neural Network (RNN)</vt:lpstr>
      <vt:lpstr>Tasks where context is useful</vt:lpstr>
      <vt:lpstr>Tasks where context is useful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216</cp:revision>
  <dcterms:created xsi:type="dcterms:W3CDTF">2018-10-16T06:13:57Z</dcterms:created>
  <dcterms:modified xsi:type="dcterms:W3CDTF">2019-03-08T12:49:37Z</dcterms:modified>
</cp:coreProperties>
</file>